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68" r:id="rId5"/>
    <p:sldMasterId id="2147483769" r:id="rId6"/>
    <p:sldMasterId id="2147483770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</p:sldIdLst>
  <p:sldSz cy="5143500" cx="9144000"/>
  <p:notesSz cx="6858000" cy="9144000"/>
  <p:embeddedFontLst>
    <p:embeddedFont>
      <p:font typeface="Roboto Thin"/>
      <p:regular r:id="rId52"/>
      <p:bold r:id="rId53"/>
      <p:italic r:id="rId54"/>
      <p:boldItalic r:id="rId55"/>
    </p:embeddedFont>
    <p:embeddedFont>
      <p:font typeface="Roboto"/>
      <p:regular r:id="rId56"/>
      <p:bold r:id="rId57"/>
      <p:italic r:id="rId58"/>
      <p:boldItalic r:id="rId59"/>
    </p:embeddedFont>
    <p:embeddedFont>
      <p:font typeface="Roboto Medium"/>
      <p:regular r:id="rId60"/>
      <p:bold r:id="rId61"/>
      <p:italic r:id="rId62"/>
      <p:boldItalic r:id="rId63"/>
    </p:embeddedFont>
    <p:embeddedFont>
      <p:font typeface="Amatic SC"/>
      <p:regular r:id="rId64"/>
      <p:bold r:id="rId65"/>
    </p:embeddedFont>
    <p:embeddedFont>
      <p:font typeface="Inconsolata"/>
      <p:regular r:id="rId66"/>
      <p:bold r:id="rId67"/>
    </p:embeddedFont>
    <p:embeddedFont>
      <p:font typeface="Roboto Light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5BDEBB3-E491-424A-9400-CACFB9A2B20A}">
  <a:tblStyle styleId="{65BDEBB3-E491-424A-9400-CACFB9A2B2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71" Type="http://schemas.openxmlformats.org/officeDocument/2006/relationships/font" Target="fonts/RobotoLight-boldItalic.fntdata"/><Relationship Id="rId70" Type="http://schemas.openxmlformats.org/officeDocument/2006/relationships/font" Target="fonts/RobotoLight-italic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RobotoMedium-italic.fntdata"/><Relationship Id="rId61" Type="http://schemas.openxmlformats.org/officeDocument/2006/relationships/font" Target="fonts/RobotoMedium-bold.fntdata"/><Relationship Id="rId20" Type="http://schemas.openxmlformats.org/officeDocument/2006/relationships/slide" Target="slides/slide12.xml"/><Relationship Id="rId64" Type="http://schemas.openxmlformats.org/officeDocument/2006/relationships/font" Target="fonts/AmaticSC-regular.fntdata"/><Relationship Id="rId63" Type="http://schemas.openxmlformats.org/officeDocument/2006/relationships/font" Target="fonts/RobotoMedium-boldItalic.fntdata"/><Relationship Id="rId22" Type="http://schemas.openxmlformats.org/officeDocument/2006/relationships/slide" Target="slides/slide14.xml"/><Relationship Id="rId66" Type="http://schemas.openxmlformats.org/officeDocument/2006/relationships/font" Target="fonts/Inconsolata-regular.fntdata"/><Relationship Id="rId21" Type="http://schemas.openxmlformats.org/officeDocument/2006/relationships/slide" Target="slides/slide13.xml"/><Relationship Id="rId65" Type="http://schemas.openxmlformats.org/officeDocument/2006/relationships/font" Target="fonts/AmaticSC-bold.fntdata"/><Relationship Id="rId24" Type="http://schemas.openxmlformats.org/officeDocument/2006/relationships/slide" Target="slides/slide16.xml"/><Relationship Id="rId68" Type="http://schemas.openxmlformats.org/officeDocument/2006/relationships/font" Target="fonts/RobotoLight-regular.fntdata"/><Relationship Id="rId23" Type="http://schemas.openxmlformats.org/officeDocument/2006/relationships/slide" Target="slides/slide15.xml"/><Relationship Id="rId67" Type="http://schemas.openxmlformats.org/officeDocument/2006/relationships/font" Target="fonts/Inconsolata-bold.fntdata"/><Relationship Id="rId60" Type="http://schemas.openxmlformats.org/officeDocument/2006/relationships/font" Target="fonts/RobotoMedium-regular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RobotoLight-bold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font" Target="fonts/RobotoThin-bold.fntdata"/><Relationship Id="rId52" Type="http://schemas.openxmlformats.org/officeDocument/2006/relationships/font" Target="fonts/RobotoThin-regular.fntdata"/><Relationship Id="rId11" Type="http://schemas.openxmlformats.org/officeDocument/2006/relationships/slide" Target="slides/slide3.xml"/><Relationship Id="rId55" Type="http://schemas.openxmlformats.org/officeDocument/2006/relationships/font" Target="fonts/RobotoThin-boldItalic.fntdata"/><Relationship Id="rId10" Type="http://schemas.openxmlformats.org/officeDocument/2006/relationships/slide" Target="slides/slide2.xml"/><Relationship Id="rId54" Type="http://schemas.openxmlformats.org/officeDocument/2006/relationships/font" Target="fonts/RobotoThin-italic.fntdata"/><Relationship Id="rId13" Type="http://schemas.openxmlformats.org/officeDocument/2006/relationships/slide" Target="slides/slide5.xml"/><Relationship Id="rId57" Type="http://schemas.openxmlformats.org/officeDocument/2006/relationships/font" Target="fonts/Roboto-bold.fntdata"/><Relationship Id="rId12" Type="http://schemas.openxmlformats.org/officeDocument/2006/relationships/slide" Target="slides/slide4.xml"/><Relationship Id="rId56" Type="http://schemas.openxmlformats.org/officeDocument/2006/relationships/font" Target="fonts/Roboto-regular.fntdata"/><Relationship Id="rId15" Type="http://schemas.openxmlformats.org/officeDocument/2006/relationships/slide" Target="slides/slide7.xml"/><Relationship Id="rId59" Type="http://schemas.openxmlformats.org/officeDocument/2006/relationships/font" Target="fonts/Roboto-boldItalic.fntdata"/><Relationship Id="rId14" Type="http://schemas.openxmlformats.org/officeDocument/2006/relationships/slide" Target="slides/slide6.xml"/><Relationship Id="rId58" Type="http://schemas.openxmlformats.org/officeDocument/2006/relationships/font" Target="fonts/Roboto-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6181e3fc3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9" name="Google Shape;2069;g6181e3fc3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7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g6181e3fc3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9" name="Google Shape;2149;g6181e3fc3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8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6181e3fc3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6181e3fc3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g605fb1b5c2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7" name="Google Shape;2167;g605fb1b5c2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g6181e3fc38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5" name="Google Shape;2175;g6181e3fc38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g605fb1b5c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2" name="Google Shape;2182;g605fb1b5c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hutterstock_46018207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shutterstock_107698130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0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g6181e3fc3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2" name="Google Shape;2192;g6181e3fc3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7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605fb1b5c2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605fb1b5c2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3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g6181e3fc38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5" name="Google Shape;2215;g6181e3fc38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61885686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61885686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g618856863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5" name="Google Shape;2255;g618856863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4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g41c531a7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6" name="Google Shape;2076;g41c531a7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6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g6188568637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8" name="Google Shape;2288;g6188568637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9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g6181e3fc38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1" name="Google Shape;2321;g6181e3fc38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6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g6188568637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8" name="Google Shape;2328;g6188568637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0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g6188568637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2" name="Google Shape;2352;g6188568637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4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g6188568637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6" name="Google Shape;2376;g6188568637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g605fb1b5c2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3" name="Google Shape;2383;g605fb1b5c2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9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g605fb1b5c2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1" name="Google Shape;2391;g605fb1b5c2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5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g41c531a78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7" name="Google Shape;2397;g41c531a78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2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g616e9af4be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4" name="Google Shape;2404;g616e9af4be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6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g6188568637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8" name="Google Shape;2428;g6188568637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g6181e3fc3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3" name="Google Shape;2083;g6181e3fc3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3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g6188568637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5" name="Google Shape;2435;g6188568637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9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g41c531a78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1" name="Google Shape;2451;g41c531a78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5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g41c531a78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7" name="Google Shape;2457;g41c531a78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2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g616e9af4be_5_1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4" name="Google Shape;2464;g616e9af4be_5_1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9" name="Shape 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0" name="Google Shape;2490;g6188568637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1" name="Google Shape;2491;g6188568637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6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g41c531a78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8" name="Google Shape;2498;g41c531a78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shutterstock_757928980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8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g6188568637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0" name="Google Shape;2520;g6188568637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6" name="Shape 2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" name="Google Shape;2527;g4c85ea18e0_0_20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8" name="Google Shape;2528;g4c85ea18e0_0_20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4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g6188568637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6" name="Google Shape;2536;g6188568637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9" name="Shape 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Google Shape;2550;g6188568637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1" name="Google Shape;2551;g6188568637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8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6181e3fc3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" name="Google Shape;2090;g6181e3fc3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2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3" name="Google Shape;2563;g406a798aef_2_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4" name="Google Shape;2564;g406a798aef_2_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3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g6188568637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5" name="Google Shape;2575;g6188568637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5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g6188568637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7" name="Google Shape;2587;g6188568637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g406a798aef_2_1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0" name="Google Shape;2600;g406a798aef_2_1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5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g607e9e3fe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7" name="Google Shape;2097;g607e9e3fe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shutterstock_94248952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3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g6181e3fc3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5" name="Google Shape;2105;g6181e3fc3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605fb1b5c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2" name="Google Shape;2112;g605fb1b5c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6181e3fc3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4" name="Google Shape;2134;g6181e3fc3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g6181e3fc38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1" name="Google Shape;2141;g6181e3fc3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shutterstock_538046059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2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3.png"/><Relationship Id="rId6" Type="http://schemas.openxmlformats.org/officeDocument/2006/relationships/image" Target="../media/image166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2.png"/><Relationship Id="rId3" Type="http://schemas.openxmlformats.org/officeDocument/2006/relationships/image" Target="../media/image165.png"/><Relationship Id="rId4" Type="http://schemas.openxmlformats.org/officeDocument/2006/relationships/image" Target="../media/image155.png"/><Relationship Id="rId5" Type="http://schemas.openxmlformats.org/officeDocument/2006/relationships/image" Target="../media/image160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2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3.png"/><Relationship Id="rId5" Type="http://schemas.openxmlformats.org/officeDocument/2006/relationships/image" Target="../media/image161.png"/><Relationship Id="rId6" Type="http://schemas.openxmlformats.org/officeDocument/2006/relationships/image" Target="../media/image167.png"/><Relationship Id="rId7" Type="http://schemas.openxmlformats.org/officeDocument/2006/relationships/image" Target="../media/image164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0.png"/><Relationship Id="rId3" Type="http://schemas.openxmlformats.org/officeDocument/2006/relationships/image" Target="../media/image168.png"/><Relationship Id="rId4" Type="http://schemas.openxmlformats.org/officeDocument/2006/relationships/image" Target="../media/image182.png"/><Relationship Id="rId5" Type="http://schemas.openxmlformats.org/officeDocument/2006/relationships/image" Target="../media/image171.png"/><Relationship Id="rId6" Type="http://schemas.openxmlformats.org/officeDocument/2006/relationships/image" Target="../media/image173.png"/><Relationship Id="rId7" Type="http://schemas.openxmlformats.org/officeDocument/2006/relationships/image" Target="../media/image169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2.png"/><Relationship Id="rId3" Type="http://schemas.openxmlformats.org/officeDocument/2006/relationships/image" Target="../media/image174.png"/><Relationship Id="rId4" Type="http://schemas.openxmlformats.org/officeDocument/2006/relationships/image" Target="../media/image172.png"/><Relationship Id="rId5" Type="http://schemas.openxmlformats.org/officeDocument/2006/relationships/image" Target="../media/image177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2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9.png"/><Relationship Id="rId3" Type="http://schemas.openxmlformats.org/officeDocument/2006/relationships/image" Target="../media/image176.png"/><Relationship Id="rId4" Type="http://schemas.openxmlformats.org/officeDocument/2006/relationships/image" Target="../media/image175.png"/><Relationship Id="rId5" Type="http://schemas.openxmlformats.org/officeDocument/2006/relationships/image" Target="../media/image180.png"/><Relationship Id="rId6" Type="http://schemas.openxmlformats.org/officeDocument/2006/relationships/image" Target="../media/image178.png"/><Relationship Id="rId7" Type="http://schemas.openxmlformats.org/officeDocument/2006/relationships/image" Target="../media/image181.png"/><Relationship Id="rId8" Type="http://schemas.openxmlformats.org/officeDocument/2006/relationships/image" Target="../media/image184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6.png"/><Relationship Id="rId3" Type="http://schemas.openxmlformats.org/officeDocument/2006/relationships/image" Target="../media/image183.png"/><Relationship Id="rId4" Type="http://schemas.openxmlformats.org/officeDocument/2006/relationships/image" Target="../media/image185.png"/><Relationship Id="rId5" Type="http://schemas.openxmlformats.org/officeDocument/2006/relationships/image" Target="../media/image190.png"/><Relationship Id="rId6" Type="http://schemas.openxmlformats.org/officeDocument/2006/relationships/image" Target="../media/image186.png"/><Relationship Id="rId7" Type="http://schemas.openxmlformats.org/officeDocument/2006/relationships/image" Target="../media/image188.png"/><Relationship Id="rId8" Type="http://schemas.openxmlformats.org/officeDocument/2006/relationships/image" Target="../media/image189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2.png"/><Relationship Id="rId3" Type="http://schemas.openxmlformats.org/officeDocument/2006/relationships/image" Target="../media/image191.png"/><Relationship Id="rId4" Type="http://schemas.openxmlformats.org/officeDocument/2006/relationships/image" Target="../media/image187.png"/><Relationship Id="rId5" Type="http://schemas.openxmlformats.org/officeDocument/2006/relationships/image" Target="../media/image194.png"/><Relationship Id="rId6" Type="http://schemas.openxmlformats.org/officeDocument/2006/relationships/image" Target="../media/image19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2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3.png"/><Relationship Id="rId3" Type="http://schemas.openxmlformats.org/officeDocument/2006/relationships/image" Target="../media/image195.png"/><Relationship Id="rId4" Type="http://schemas.openxmlformats.org/officeDocument/2006/relationships/image" Target="../media/image198.png"/><Relationship Id="rId9" Type="http://schemas.openxmlformats.org/officeDocument/2006/relationships/image" Target="../media/image197.png"/><Relationship Id="rId5" Type="http://schemas.openxmlformats.org/officeDocument/2006/relationships/image" Target="../media/image211.png"/><Relationship Id="rId6" Type="http://schemas.openxmlformats.org/officeDocument/2006/relationships/image" Target="../media/image199.png"/><Relationship Id="rId7" Type="http://schemas.openxmlformats.org/officeDocument/2006/relationships/image" Target="../media/image203.png"/><Relationship Id="rId8" Type="http://schemas.openxmlformats.org/officeDocument/2006/relationships/image" Target="../media/image201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2.png"/><Relationship Id="rId3" Type="http://schemas.openxmlformats.org/officeDocument/2006/relationships/image" Target="../media/image204.png"/><Relationship Id="rId4" Type="http://schemas.openxmlformats.org/officeDocument/2006/relationships/image" Target="../media/image210.png"/><Relationship Id="rId9" Type="http://schemas.openxmlformats.org/officeDocument/2006/relationships/image" Target="../media/image209.png"/><Relationship Id="rId5" Type="http://schemas.openxmlformats.org/officeDocument/2006/relationships/image" Target="../media/image206.png"/><Relationship Id="rId6" Type="http://schemas.openxmlformats.org/officeDocument/2006/relationships/image" Target="../media/image207.png"/><Relationship Id="rId7" Type="http://schemas.openxmlformats.org/officeDocument/2006/relationships/image" Target="../media/image205.png"/><Relationship Id="rId8" Type="http://schemas.openxmlformats.org/officeDocument/2006/relationships/image" Target="../media/image208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5.png"/><Relationship Id="rId3" Type="http://schemas.openxmlformats.org/officeDocument/2006/relationships/image" Target="../media/image213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8.png"/><Relationship Id="rId3" Type="http://schemas.openxmlformats.org/officeDocument/2006/relationships/image" Target="../media/image214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4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2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3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0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0.png"/><Relationship Id="rId3" Type="http://schemas.openxmlformats.org/officeDocument/2006/relationships/image" Target="../media/image1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0.png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0.png"/><Relationship Id="rId3" Type="http://schemas.openxmlformats.org/officeDocument/2006/relationships/image" Target="../media/image6.png"/><Relationship Id="rId4" Type="http://schemas.openxmlformats.org/officeDocument/2006/relationships/image" Target="../media/image3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0.png"/><Relationship Id="rId3" Type="http://schemas.openxmlformats.org/officeDocument/2006/relationships/image" Target="../media/image162.png"/><Relationship Id="rId4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26.png"/><Relationship Id="rId6" Type="http://schemas.openxmlformats.org/officeDocument/2006/relationships/image" Target="../media/image3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32.png"/><Relationship Id="rId4" Type="http://schemas.openxmlformats.org/officeDocument/2006/relationships/image" Target="../media/image30.png"/><Relationship Id="rId5" Type="http://schemas.openxmlformats.org/officeDocument/2006/relationships/image" Target="../media/image36.png"/><Relationship Id="rId6" Type="http://schemas.openxmlformats.org/officeDocument/2006/relationships/image" Target="../media/image3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Relationship Id="rId3" Type="http://schemas.openxmlformats.org/officeDocument/2006/relationships/image" Target="../media/image45.png"/><Relationship Id="rId4" Type="http://schemas.openxmlformats.org/officeDocument/2006/relationships/image" Target="../media/image39.png"/><Relationship Id="rId5" Type="http://schemas.openxmlformats.org/officeDocument/2006/relationships/image" Target="../media/image37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1.png"/><Relationship Id="rId5" Type="http://schemas.openxmlformats.org/officeDocument/2006/relationships/image" Target="../media/image48.png"/><Relationship Id="rId6" Type="http://schemas.openxmlformats.org/officeDocument/2006/relationships/image" Target="../media/image4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47.png"/><Relationship Id="rId4" Type="http://schemas.openxmlformats.org/officeDocument/2006/relationships/image" Target="../media/image50.png"/><Relationship Id="rId5" Type="http://schemas.openxmlformats.org/officeDocument/2006/relationships/image" Target="../media/image4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9.png"/><Relationship Id="rId3" Type="http://schemas.openxmlformats.org/officeDocument/2006/relationships/image" Target="../media/image52.png"/><Relationship Id="rId4" Type="http://schemas.openxmlformats.org/officeDocument/2006/relationships/image" Target="../media/image51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7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1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82.png"/><Relationship Id="rId6" Type="http://schemas.openxmlformats.org/officeDocument/2006/relationships/image" Target="../media/image59.png"/><Relationship Id="rId7" Type="http://schemas.openxmlformats.org/officeDocument/2006/relationships/image" Target="../media/image6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58.png"/><Relationship Id="rId4" Type="http://schemas.openxmlformats.org/officeDocument/2006/relationships/image" Target="../media/image65.png"/><Relationship Id="rId5" Type="http://schemas.openxmlformats.org/officeDocument/2006/relationships/image" Target="../media/image6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4.png"/><Relationship Id="rId3" Type="http://schemas.openxmlformats.org/officeDocument/2006/relationships/image" Target="../media/image63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76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2.png"/><Relationship Id="rId3" Type="http://schemas.openxmlformats.org/officeDocument/2006/relationships/image" Target="../media/image71.png"/><Relationship Id="rId4" Type="http://schemas.openxmlformats.org/officeDocument/2006/relationships/image" Target="../media/image70.png"/><Relationship Id="rId5" Type="http://schemas.openxmlformats.org/officeDocument/2006/relationships/image" Target="../media/image74.png"/><Relationship Id="rId6" Type="http://schemas.openxmlformats.org/officeDocument/2006/relationships/image" Target="../media/image78.png"/><Relationship Id="rId7" Type="http://schemas.openxmlformats.org/officeDocument/2006/relationships/image" Target="../media/image73.png"/><Relationship Id="rId8" Type="http://schemas.openxmlformats.org/officeDocument/2006/relationships/image" Target="../media/image75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80.png"/><Relationship Id="rId4" Type="http://schemas.openxmlformats.org/officeDocument/2006/relationships/image" Target="../media/image79.png"/><Relationship Id="rId5" Type="http://schemas.openxmlformats.org/officeDocument/2006/relationships/image" Target="../media/image81.png"/><Relationship Id="rId6" Type="http://schemas.openxmlformats.org/officeDocument/2006/relationships/image" Target="../media/image77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5.png"/><Relationship Id="rId3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5" Type="http://schemas.openxmlformats.org/officeDocument/2006/relationships/image" Target="../media/image87.png"/><Relationship Id="rId6" Type="http://schemas.openxmlformats.org/officeDocument/2006/relationships/image" Target="../media/image89.png"/><Relationship Id="rId7" Type="http://schemas.openxmlformats.org/officeDocument/2006/relationships/image" Target="../media/image92.png"/><Relationship Id="rId8" Type="http://schemas.openxmlformats.org/officeDocument/2006/relationships/image" Target="../media/image86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1.png"/><Relationship Id="rId3" Type="http://schemas.openxmlformats.org/officeDocument/2006/relationships/image" Target="../media/image90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7.png"/><Relationship Id="rId8" Type="http://schemas.openxmlformats.org/officeDocument/2006/relationships/image" Target="../media/image96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4.png"/><Relationship Id="rId3" Type="http://schemas.openxmlformats.org/officeDocument/2006/relationships/image" Target="../media/image99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2.png"/><Relationship Id="rId3" Type="http://schemas.openxmlformats.org/officeDocument/2006/relationships/image" Target="../media/image10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8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9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9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5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7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3.png"/><Relationship Id="rId3" Type="http://schemas.openxmlformats.org/officeDocument/2006/relationships/image" Target="../media/image106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Relationship Id="rId3" Type="http://schemas.openxmlformats.org/officeDocument/2006/relationships/image" Target="../media/image101.png"/><Relationship Id="rId4" Type="http://schemas.openxmlformats.org/officeDocument/2006/relationships/image" Target="../media/image108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Relationship Id="rId3" Type="http://schemas.openxmlformats.org/officeDocument/2006/relationships/image" Target="../media/image101.png"/><Relationship Id="rId4" Type="http://schemas.openxmlformats.org/officeDocument/2006/relationships/image" Target="../media/image114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Relationship Id="rId3" Type="http://schemas.openxmlformats.org/officeDocument/2006/relationships/image" Target="../media/image101.png"/><Relationship Id="rId4" Type="http://schemas.openxmlformats.org/officeDocument/2006/relationships/image" Target="../media/image1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Relationship Id="rId3" Type="http://schemas.openxmlformats.org/officeDocument/2006/relationships/image" Target="../media/image101.png"/><Relationship Id="rId4" Type="http://schemas.openxmlformats.org/officeDocument/2006/relationships/image" Target="../media/image115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1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2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7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2.png"/><Relationship Id="rId3" Type="http://schemas.openxmlformats.org/officeDocument/2006/relationships/image" Target="../media/image116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0.png"/><Relationship Id="rId3" Type="http://schemas.openxmlformats.org/officeDocument/2006/relationships/image" Target="../media/image132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2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4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9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0.png"/><Relationship Id="rId3" Type="http://schemas.openxmlformats.org/officeDocument/2006/relationships/image" Target="../media/image137.png"/><Relationship Id="rId4" Type="http://schemas.openxmlformats.org/officeDocument/2006/relationships/image" Target="../media/image121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0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6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3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4.png"/><Relationship Id="rId3" Type="http://schemas.openxmlformats.org/officeDocument/2006/relationships/image" Target="../media/image127.png"/><Relationship Id="rId4" Type="http://schemas.openxmlformats.org/officeDocument/2006/relationships/image" Target="../media/image131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6.png"/><Relationship Id="rId3" Type="http://schemas.openxmlformats.org/officeDocument/2006/relationships/image" Target="../media/image130.png"/><Relationship Id="rId4" Type="http://schemas.openxmlformats.org/officeDocument/2006/relationships/image" Target="../media/image129.png"/><Relationship Id="rId5" Type="http://schemas.openxmlformats.org/officeDocument/2006/relationships/image" Target="../media/image128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3.png"/><Relationship Id="rId3" Type="http://schemas.openxmlformats.org/officeDocument/2006/relationships/image" Target="../media/image135.png"/><Relationship Id="rId4" Type="http://schemas.openxmlformats.org/officeDocument/2006/relationships/image" Target="../media/image138.png"/><Relationship Id="rId5" Type="http://schemas.openxmlformats.org/officeDocument/2006/relationships/image" Target="../media/image141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9.png"/><Relationship Id="rId5" Type="http://schemas.openxmlformats.org/officeDocument/2006/relationships/image" Target="../media/image144.png"/><Relationship Id="rId6" Type="http://schemas.openxmlformats.org/officeDocument/2006/relationships/image" Target="../media/image147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2.png"/><Relationship Id="rId3" Type="http://schemas.openxmlformats.org/officeDocument/2006/relationships/image" Target="../media/image146.png"/><Relationship Id="rId4" Type="http://schemas.openxmlformats.org/officeDocument/2006/relationships/image" Target="../media/image149.png"/><Relationship Id="rId5" Type="http://schemas.openxmlformats.org/officeDocument/2006/relationships/image" Target="../media/image148.png"/><Relationship Id="rId6" Type="http://schemas.openxmlformats.org/officeDocument/2006/relationships/image" Target="../media/image147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6.png"/><Relationship Id="rId3" Type="http://schemas.openxmlformats.org/officeDocument/2006/relationships/image" Target="../media/image151.png"/><Relationship Id="rId4" Type="http://schemas.openxmlformats.org/officeDocument/2006/relationships/image" Target="../media/image150.png"/><Relationship Id="rId5" Type="http://schemas.openxmlformats.org/officeDocument/2006/relationships/image" Target="../media/image15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10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1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8" name="Google Shape;1668;p10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69" name="Google Shape;1669;p1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0" name="Google Shape;1670;p10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1" name="Google Shape;1671;p1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2" name="Google Shape;1672;p10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3" name="Google Shape;1673;p10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4" name="Google Shape;1674;p10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p10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6" name="Google Shape;1676;p10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7" name="Google Shape;1677;p10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8" name="Google Shape;1678;p10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9" name="Google Shape;1679;p10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0" name="Google Shape;1680;p10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10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82" name="Google Shape;1682;p10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3" name="Google Shape;1683;p10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4" name="Google Shape;1684;p10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10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6" name="Google Shape;1686;p103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0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1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0" name="Google Shape;1690;p10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1" name="Google Shape;1691;p10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2" name="Google Shape;1692;p10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93" name="Google Shape;1693;p10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4" name="Google Shape;1694;p10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5" name="Google Shape;1695;p104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6" name="Google Shape;1696;p10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p10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8" name="Google Shape;1698;p10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p10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10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104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2" name="Google Shape;1702;p104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3" name="Google Shape;1703;p104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4" name="Google Shape;1704;p104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5" name="Google Shape;1705;p104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06" name="Google Shape;1706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10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8" name="Google Shape;1708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9" name="Google Shape;1709;p104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0" name="Google Shape;1710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Google Shape;1711;p10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p105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4" name="Google Shape;1714;p1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5" name="Google Shape;1715;p1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16" name="Google Shape;1716;p10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7" name="Google Shape;1717;p10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18" name="Google Shape;1718;p10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9" name="Google Shape;1719;p10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0" name="Google Shape;1720;p105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1" name="Google Shape;1721;p105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p105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105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105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5" name="Google Shape;1725;p105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6" name="Google Shape;1726;p105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7" name="Google Shape;1727;p105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8" name="Google Shape;1728;p105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9" name="Google Shape;1729;p10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0" name="Google Shape;1730;p105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31" name="Google Shape;1731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2" name="Google Shape;1732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3" name="Google Shape;1733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4" name="Google Shape;1734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6" name="Google Shape;1736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10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9" name="Google Shape;1739;p10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0" name="Google Shape;1740;p10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41" name="Google Shape;1741;p10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2" name="Google Shape;1742;p10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43" name="Google Shape;1743;p10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4" name="Google Shape;1744;p10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5" name="Google Shape;1745;p10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6" name="Google Shape;1746;p10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7" name="Google Shape;1747;p10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p10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9" name="Google Shape;1749;p10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10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Google Shape;1751;p10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2" name="Google Shape;1752;p10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3" name="Google Shape;1753;p10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4" name="Google Shape;1754;p10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5" name="Google Shape;1755;p10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56" name="Google Shape;1756;p10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10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10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10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106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106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10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4" name="Google Shape;1764;p10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5" name="Google Shape;1765;p10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66" name="Google Shape;1766;p10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7" name="Google Shape;1767;p10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68" name="Google Shape;1768;p10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9" name="Google Shape;1769;p10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0" name="Google Shape;1770;p10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1" name="Google Shape;1771;p10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10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10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10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10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10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7" name="Google Shape;1777;p10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8" name="Google Shape;1778;p10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9" name="Google Shape;1779;p10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0" name="Google Shape;1780;p10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81" name="Google Shape;1781;p107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p107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3" name="Google Shape;1783;p107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4" name="Google Shape;1784;p107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5" name="Google Shape;1785;p107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6" name="Google Shape;1786;p107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108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p10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0" name="Google Shape;1790;p10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91" name="Google Shape;1791;p10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2" name="Google Shape;1792;p10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93" name="Google Shape;1793;p10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4" name="Google Shape;1794;p10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5" name="Google Shape;1795;p108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6" name="Google Shape;1796;p108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p108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8" name="Google Shape;1798;p108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108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0" name="Google Shape;1800;p108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108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2" name="Google Shape;1802;p108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108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4" name="Google Shape;1804;p108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108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6" name="Google Shape;1806;p108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108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08" name="Google Shape;1808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108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0" name="Google Shape;1810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Google Shape;1811;p108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2" name="Google Shape;1812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3" name="Google Shape;1813;p108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4" name="Google Shape;1814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109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7" name="Google Shape;1817;p10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8" name="Google Shape;1818;p10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19" name="Google Shape;1819;p10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0" name="Google Shape;1820;p10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21" name="Google Shape;1821;p10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2" name="Google Shape;1822;p10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3" name="Google Shape;1823;p109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4" name="Google Shape;1824;p109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5" name="Google Shape;1825;p109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6" name="Google Shape;1826;p109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109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8" name="Google Shape;1828;p109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9" name="Google Shape;1829;p109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0" name="Google Shape;1830;p109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109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2" name="Google Shape;1832;p109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3" name="Google Shape;1833;p109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4" name="Google Shape;1834;p109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109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36" name="Google Shape;1836;p10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7" name="Google Shape;1837;p10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8" name="Google Shape;1838;p10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9" name="Google Shape;1839;p10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10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10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10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11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p1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6" name="Google Shape;1846;p11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7" name="Google Shape;1847;p1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8" name="Google Shape;1848;p1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49" name="Google Shape;1849;p1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0" name="Google Shape;1850;p1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1" name="Google Shape;1851;p11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2" name="Google Shape;1852;p11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3" name="Google Shape;1853;p11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4" name="Google Shape;1854;p11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5" name="Google Shape;1855;p11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6" name="Google Shape;1856;p11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7" name="Google Shape;1857;p11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8" name="Google Shape;1858;p11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11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0" name="Google Shape;1860;p11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1" name="Google Shape;1861;p11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2" name="Google Shape;1862;p11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3" name="Google Shape;1863;p11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64" name="Google Shape;1864;p11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110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110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110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8" name="Google Shape;1868;p110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p110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0" name="Google Shape;1870;p110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11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3" name="Google Shape;1873;p11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4" name="Google Shape;1874;p11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75" name="Google Shape;1875;p1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6" name="Google Shape;1876;p1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77" name="Google Shape;1877;p1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8" name="Google Shape;1878;p11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9" name="Google Shape;1879;p11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0" name="Google Shape;1880;p11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1" name="Google Shape;1881;p11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2" name="Google Shape;1882;p11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p11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4" name="Google Shape;1884;p11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5" name="Google Shape;1885;p11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6" name="Google Shape;1886;p11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7" name="Google Shape;1887;p11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8" name="Google Shape;1888;p11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9" name="Google Shape;1889;p11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0" name="Google Shape;1890;p11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11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92" name="Google Shape;1892;p111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3" name="Google Shape;1893;p111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4" name="Google Shape;1894;p111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5" name="Google Shape;1895;p111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6" name="Google Shape;1896;p111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7" name="Google Shape;1897;p111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8" name="Google Shape;1898;p111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1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1" name="Google Shape;1901;p11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02" name="Google Shape;1902;p11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3" name="Google Shape;1903;p1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04" name="Google Shape;1904;p11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5" name="Google Shape;1905;p11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6" name="Google Shape;1906;p112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7" name="Google Shape;1907;p112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8" name="Google Shape;1908;p112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112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0" name="Google Shape;1910;p112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1" name="Google Shape;1911;p112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2" name="Google Shape;1912;p112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3" name="Google Shape;1913;p112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4" name="Google Shape;1914;p112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112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6" name="Google Shape;1916;p112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7" name="Google Shape;1917;p112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8" name="Google Shape;1918;p112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112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0" name="Google Shape;1920;p112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1" name="Google Shape;1921;p112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22" name="Google Shape;1922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11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4" name="Google Shape;1924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5" name="Google Shape;1925;p11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6" name="Google Shape;1926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7" name="Google Shape;1927;p112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8" name="Google Shape;1928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112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1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2" name="Google Shape;1932;p1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33" name="Google Shape;1933;p1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4" name="Google Shape;1934;p1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35" name="Google Shape;1935;p1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6" name="Google Shape;1936;p11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7" name="Google Shape;1937;p113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8" name="Google Shape;1938;p113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9" name="Google Shape;1939;p113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0" name="Google Shape;1940;p113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1" name="Google Shape;1941;p113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2" name="Google Shape;1942;p113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3" name="Google Shape;1943;p113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p113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5" name="Google Shape;1945;p113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6" name="Google Shape;1946;p113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7" name="Google Shape;1947;p113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8" name="Google Shape;1948;p113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9" name="Google Shape;1949;p113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0" name="Google Shape;1950;p113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1" name="Google Shape;1951;p113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2" name="Google Shape;1952;p113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53" name="Google Shape;1953;p1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1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5" name="Google Shape;1955;p1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1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7" name="Google Shape;1957;p1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8" name="Google Shape;1958;p1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9" name="Google Shape;1959;p1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0" name="Google Shape;1960;p1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p1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3" name="Google Shape;1963;p11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64" name="Google Shape;1964;p11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5" name="Google Shape;1965;p1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66" name="Google Shape;1966;p11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7" name="Google Shape;1967;p11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8" name="Google Shape;1968;p11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p11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0" name="Google Shape;1970;p11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1" name="Google Shape;1971;p11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2" name="Google Shape;1972;p11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3" name="Google Shape;1973;p11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4" name="Google Shape;1974;p11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5" name="Google Shape;1975;p11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6" name="Google Shape;1976;p11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7" name="Google Shape;1977;p11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8" name="Google Shape;1978;p11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9" name="Google Shape;1979;p11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0" name="Google Shape;1980;p11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1" name="Google Shape;1981;p11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2" name="Google Shape;1982;p11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3" name="Google Shape;1983;p11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84" name="Google Shape;1984;p11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5" name="Google Shape;1985;p11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6" name="Google Shape;1986;p11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7" name="Google Shape;1987;p11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8" name="Google Shape;1988;p11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9" name="Google Shape;1989;p114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0" name="Google Shape;1990;p114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1" name="Google Shape;1991;p114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1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4" name="Google Shape;1994;p11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95" name="Google Shape;1995;p1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6" name="Google Shape;1996;p1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97" name="Google Shape;1997;p1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8" name="Google Shape;1998;p11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9" name="Google Shape;1999;p11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0" name="Google Shape;2000;p11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1" name="Google Shape;2001;p11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2" name="Google Shape;2002;p11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3" name="Google Shape;2003;p11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4" name="Google Shape;2004;p11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5" name="Google Shape;2005;p11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6" name="Google Shape;2006;p11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7" name="Google Shape;2007;p11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8" name="Google Shape;2008;p11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9" name="Google Shape;2009;p11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0" name="Google Shape;2010;p11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1" name="Google Shape;2011;p11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2" name="Google Shape;2012;p11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3" name="Google Shape;2013;p11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4" name="Google Shape;2014;p11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15" name="Google Shape;2015;p11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6" name="Google Shape;2016;p11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7" name="Google Shape;2017;p11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8" name="Google Shape;2018;p11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9" name="Google Shape;2019;p11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0" name="Google Shape;2020;p115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115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2" name="Google Shape;2022;p115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4" name="Google Shape;2024;p1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25" name="Google Shape;2025;p116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6" name="Google Shape;2026;p1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7" name="Google Shape;2027;p1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28" name="Google Shape;2028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9" name="Google Shape;2029;p116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30" name="Google Shape;2030;p116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2" name="Google Shape;2032;p1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33" name="Google Shape;2033;p1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4" name="Google Shape;2034;p11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5" name="Google Shape;2035;p117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36" name="Google Shape;2036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1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39" name="Google Shape;2039;p1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0" name="Google Shape;2040;p118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41" name="Google Shape;2041;p118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1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44" name="Google Shape;2044;p1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5" name="Google Shape;2045;p119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46" name="Google Shape;2046;p119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" name="Google Shape;2048;p1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049" name="Google Shape;2049;p120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0" name="Google Shape;2050;p120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51" name="Google Shape;2051;p120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2" name="Google Shape;2052;p120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3" name="Google Shape;2053;p120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Google Shape;2055;p1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056" name="Google Shape;2056;p121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57" name="Google Shape;2057;p121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8" name="Google Shape;2058;p121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9" name="Google Shape;2059;p121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0" name="Google Shape;2060;p121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Google Shape;2062;p1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3" name="Google Shape;2063;p122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6" name="Google Shape;5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7" name="Google Shape;57;p1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2064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5" name="Google Shape;2065;p1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6" name="Google Shape;2066;p123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2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" name="Google Shape;144;p2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1" name="Google Shape;161;p2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" name="Google Shape;162;p2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3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" name="Google Shape;209;p3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" name="Google Shape;210;p3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3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" name="Google Shape;235;p3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" name="Google Shape;236;p3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3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" name="Google Shape;274;p3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" name="Google Shape;275;p3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" name="Google Shape;276;p3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" name="Google Shape;277;p3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" name="Google Shape;281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3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3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" name="Google Shape;310;p3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1" name="Google Shape;311;p3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2" name="Google Shape;312;p3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3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3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3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3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3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3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3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" name="Google Shape;357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3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3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3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3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3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3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" name="Google Shape;395;p3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3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3" name="Google Shape;40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3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3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3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3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3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3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3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3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9" name="Google Shape;449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2" name="Google Shape;472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3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3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5" name="Google Shape;485;p3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6" name="Google Shape;486;p3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" name="Google Shape;492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3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0" name="Google Shape;510;p3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3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3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9" name="Google Shape;519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4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4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6" name="Google Shape;526;p4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4" name="Google Shape;534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4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4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4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" name="Google Shape;552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42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4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4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4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9" name="Google Shape;579;p4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4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8" name="Google Shape;588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0" name="Google Shape;590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3" name="Google Shape;593;p4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4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4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0" name="Google Shape;61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4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4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4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1" name="Google Shape;6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4" name="Google Shape;634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4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4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4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2" name="Google Shape;65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4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4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2" name="Google Shape;662;p4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6" name="Google Shape;676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4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4" name="Google Shape;684;p4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5" name="Google Shape;685;p4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6" name="Google Shape;686;p4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7" name="Google Shape;687;p4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0" name="Google Shape;700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4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4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4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9" name="Google Shape;709;p4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0" name="Google Shape;710;p4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1" name="Google Shape;711;p4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" name="Google Shape;724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5" name="Google Shape;725;p5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5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5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5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4" name="Google Shape;734;p5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5" name="Google Shape;735;p5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Google Shape;748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9" name="Google Shape;749;p5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5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5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5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5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9" name="Google Shape;769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2" name="Google Shape;772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3" name="Google Shape;773;p5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9" name="Google Shape;799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5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5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6" name="Google Shape;826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7" name="Google Shape;827;p5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5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5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5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3" name="Google Shape;853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5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5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5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5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5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5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9" name="Google Shape;879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5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5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5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5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5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9" name="Google Shape;909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5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5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5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5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5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5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5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5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9" name="Google Shape;939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5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5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9" name="Google Shape;969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5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5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5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5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5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5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5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5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7" name="Google Shape;997;p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Google Shape;1010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2" name="Google Shape;1012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6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6" name="Google Shape;1016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8" name="Google Shape;1018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6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3" name="Google Shape;1023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4" name="Google Shape;1024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6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6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6. Time to Code">
  <p:cSld name="CUSTOM_5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Google Shape;1031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7. The End">
  <p:cSld name="CUSTOM_6"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Google Shape;1034;p6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68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36" name="Google Shape;103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Google Shape;1040;p7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1" name="Google Shape;1041;p7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70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043" name="Google Shape;1043;p7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4" name="Google Shape;104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5" name="Google Shape;1045;p70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6" name="Google Shape;1046;p70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7" name="Google Shape;1047;p70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48" name="Google Shape;104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7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1" name="Google Shape;1051;p7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7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53" name="Google Shape;105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4" name="Google Shape;1054;p71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5" name="Google Shape;1055;p71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6" name="Google Shape;1056;p71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57" name="Google Shape;1057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71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" name="Google Shape;1060;p7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1" name="Google Shape;1061;p7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7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63" name="Google Shape;106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4" name="Google Shape;1064;p7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5" name="Google Shape;1065;p7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6" name="Google Shape;1066;p7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67" name="Google Shape;106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7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0" name="Google Shape;1070;p7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71" name="Google Shape;1071;p7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2" name="Google Shape;107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73" name="Google Shape;1073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7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5" name="Google Shape;1075;p7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6" name="Google Shape;1076;p7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7" name="Google Shape;1077;p7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078" name="Google Shape;1078;p7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" name="Google Shape;1080;p7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74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2" name="Google Shape;1082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3" name="Google Shape;1083;p74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4" name="Google Shape;1084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6" name="Google Shape;1086;p7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75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8" name="Google Shape;1088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9" name="Google Shape;1089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2" name="Google Shape;1092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93" name="Google Shape;1093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4" name="Google Shape;1094;p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95" name="Google Shape;1095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6" name="Google Shape;1096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7" name="Google Shape;1097;p76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9" name="Google Shape;1099;p77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77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1" name="Google Shape;1101;p77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02" name="Google Shape;1102;p7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3" name="Google Shape;1103;p7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4" name="Google Shape;1104;p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05" name="Google Shape;1105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6" name="Google Shape;1106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7" name="Google Shape;1107;p7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9" name="Google Shape;1109;p7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10" name="Google Shape;1110;p78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11" name="Google Shape;1111;p78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3" name="Google Shape;1113;p7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5" name="Google Shape;1115;p7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7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7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9" name="Google Shape;1119;p79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20" name="Google Shape;1120;p7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21" name="Google Shape;1121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79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8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8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6" name="Google Shape;112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8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8" name="Google Shape;1128;p8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9" name="Google Shape;1129;p80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1" name="Google Shape;1131;p8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2" name="Google Shape;1132;p8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3" name="Google Shape;1133;p80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81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37" name="Google Shape;1137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8" name="Google Shape;1138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9" name="Google Shape;1139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0" name="Google Shape;1140;p81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41" name="Google Shape;1141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2" name="Google Shape;1142;p81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3" name="Google Shape;1143;p8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5" name="Google Shape;1145;p8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8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7" name="Google Shape;114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9" name="Google Shape;1149;p82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0" name="Google Shape;1150;p82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1" name="Google Shape;1151;p8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2" name="Google Shape;1152;p8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53" name="Google Shape;1153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83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6" name="Google Shape;1156;p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57" name="Google Shape;1157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8" name="Google Shape;1158;p83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59" name="Google Shape;1159;p83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0" name="Google Shape;1160;p83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61" name="Google Shape;1161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2" name="Google Shape;1162;p8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63" name="Google Shape;1163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5" name="Google Shape;1165;p8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8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7" name="Google Shape;1167;p84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8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9" name="Google Shape;1169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Google Shape;1170;p8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1" name="Google Shape;1171;p8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2" name="Google Shape;1172;p8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3" name="Google Shape;1173;p8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4" name="Google Shape;1174;p8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8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77" name="Google Shape;1177;p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78" name="Google Shape;1178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79" name="Google Shape;1179;p85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Google Shape;1180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1" name="Google Shape;1181;p85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82" name="Google Shape;1182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3" name="Google Shape;1183;p8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4" name="Google Shape;1184;p8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8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8" name="Google Shape;1188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89" name="Google Shape;1189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0" name="Google Shape;1190;p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91" name="Google Shape;1191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2" name="Google Shape;1192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193" name="Google Shape;1193;p86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94" name="Google Shape;1194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5" name="Google Shape;1195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6" name="Google Shape;1196;p86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97" name="Google Shape;1197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8" name="Google Shape;1198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9" name="Google Shape;1199;p86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200" name="Google Shape;1200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1" name="Google Shape;1201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2" name="Google Shape;1202;p86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203" name="Google Shape;1203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4" name="Google Shape;1204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5" name="Google Shape;1205;p86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6" name="Google Shape;1206;p8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8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8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86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0" name="Google Shape;1210;p86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1" name="Google Shape;1211;p86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8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5" name="Google Shape;1215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16" name="Google Shape;1216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7" name="Google Shape;1217;p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18" name="Google Shape;1218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9" name="Google Shape;1219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20" name="Google Shape;1220;p87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21" name="Google Shape;1221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2" name="Google Shape;1222;p8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3" name="Google Shape;1223;p87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24" name="Google Shape;1224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5" name="Google Shape;1225;p8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6" name="Google Shape;1226;p87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27" name="Google Shape;1227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8" name="Google Shape;1228;p8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9" name="Google Shape;1229;p87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30" name="Google Shape;1230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1" name="Google Shape;1231;p8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2" name="Google Shape;1232;p87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3" name="Google Shape;1233;p8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8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8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8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7" name="Google Shape;1237;p87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8" name="Google Shape;1238;p87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39" name="Google Shape;1239;p87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40" name="Google Shape;1240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1" name="Google Shape;1241;p8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2" name="Google Shape;1242;p8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8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88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7" name="Google Shape;1247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48" name="Google Shape;1248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9" name="Google Shape;1249;p8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0" name="Google Shape;1250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1" name="Google Shape;1251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52" name="Google Shape;1252;p88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53" name="Google Shape;1253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4" name="Google Shape;1254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5" name="Google Shape;1255;p8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6" name="Google Shape;1256;p88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7" name="Google Shape;1257;p88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58" name="Google Shape;1258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9" name="Google Shape;1259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0" name="Google Shape;1260;p88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1" name="Google Shape;1261;p88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62" name="Google Shape;1262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3" name="Google Shape;1263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4" name="Google Shape;1264;p88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5" name="Google Shape;1265;p88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66" name="Google Shape;1266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7" name="Google Shape;1267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8" name="Google Shape;1268;p88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9" name="Google Shape;1269;p88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70" name="Google Shape;1270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1" name="Google Shape;1271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2" name="Google Shape;1272;p88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3" name="Google Shape;1273;p88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74" name="Google Shape;1274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5" name="Google Shape;1275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6" name="Google Shape;1276;p88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7" name="Google Shape;1277;p88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8" name="Google Shape;1278;p88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9" name="Google Shape;1279;p88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0" name="Google Shape;1280;p88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89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4" name="Google Shape;1284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85" name="Google Shape;1285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6" name="Google Shape;1286;p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87" name="Google Shape;1287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8" name="Google Shape;1288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89" name="Google Shape;1289;p89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90" name="Google Shape;1290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1" name="Google Shape;1291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2" name="Google Shape;1292;p89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3" name="Google Shape;1293;p89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4" name="Google Shape;1294;p89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95" name="Google Shape;1295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6" name="Google Shape;1296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7" name="Google Shape;1297;p89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8" name="Google Shape;1298;p89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99" name="Google Shape;1299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0" name="Google Shape;1300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1" name="Google Shape;1301;p89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2" name="Google Shape;1302;p89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03" name="Google Shape;1303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4" name="Google Shape;1304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5" name="Google Shape;1305;p89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6" name="Google Shape;1306;p89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07" name="Google Shape;1307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8" name="Google Shape;1308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9" name="Google Shape;1309;p89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0" name="Google Shape;1310;p89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11" name="Google Shape;1311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2" name="Google Shape;1312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3" name="Google Shape;1313;p89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4" name="Google Shape;1314;p89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5" name="Google Shape;1315;p89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6" name="Google Shape;1316;p8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7" name="Google Shape;1317;p89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90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1" name="Google Shape;1321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22" name="Google Shape;1322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3" name="Google Shape;1323;p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24" name="Google Shape;1324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5" name="Google Shape;1325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26" name="Google Shape;1326;p90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27" name="Google Shape;1327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8" name="Google Shape;1328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9" name="Google Shape;1329;p90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0" name="Google Shape;1330;p90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1" name="Google Shape;1331;p90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32" name="Google Shape;1332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3" name="Google Shape;1333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4" name="Google Shape;1334;p90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5" name="Google Shape;1335;p90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6" name="Google Shape;1336;p90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37" name="Google Shape;1337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8" name="Google Shape;1338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9" name="Google Shape;1339;p90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0" name="Google Shape;1340;p90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1" name="Google Shape;1341;p90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42" name="Google Shape;1342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3" name="Google Shape;1343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4" name="Google Shape;1344;p90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5" name="Google Shape;1345;p90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6" name="Google Shape;1346;p90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47" name="Google Shape;1347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8" name="Google Shape;1348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9" name="Google Shape;1349;p90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0" name="Google Shape;1350;p90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1" name="Google Shape;1351;p90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52" name="Google Shape;1352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3" name="Google Shape;1353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4" name="Google Shape;1354;p90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5" name="Google Shape;1355;p90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6" name="Google Shape;1356;p90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57" name="Google Shape;1357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8" name="Google Shape;1358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9" name="Google Shape;1359;p90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2" name="Google Shape;1362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63" name="Google Shape;1363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4" name="Google Shape;1364;p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65" name="Google Shape;1365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6" name="Google Shape;1366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7" name="Google Shape;1367;p91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8" name="Google Shape;1368;p91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69" name="Google Shape;1369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0" name="Google Shape;1370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1" name="Google Shape;1371;p91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2" name="Google Shape;1372;p91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3" name="Google Shape;1373;p91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74" name="Google Shape;1374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5" name="Google Shape;1375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6" name="Google Shape;1376;p91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7" name="Google Shape;1377;p91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8" name="Google Shape;1378;p91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79" name="Google Shape;1379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0" name="Google Shape;1380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1" name="Google Shape;1381;p91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2" name="Google Shape;1382;p91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3" name="Google Shape;1383;p91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384" name="Google Shape;1384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5" name="Google Shape;1385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6" name="Google Shape;1386;p91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7" name="Google Shape;1387;p91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8" name="Google Shape;1388;p91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389" name="Google Shape;1389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0" name="Google Shape;1390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1" name="Google Shape;1391;p91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2" name="Google Shape;1392;p91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3" name="Google Shape;1393;p91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394" name="Google Shape;1394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5" name="Google Shape;1395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6" name="Google Shape;1396;p91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7" name="Google Shape;1397;p91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8" name="Google Shape;1398;p91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399" name="Google Shape;1399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0" name="Google Shape;1400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1" name="Google Shape;1401;p91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2" name="Google Shape;1402;p91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3" name="Google Shape;1403;p91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04" name="Google Shape;1404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5" name="Google Shape;1405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6" name="Google Shape;1406;p91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9" name="Google Shape;1409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10" name="Google Shape;1410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1" name="Google Shape;1411;p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12" name="Google Shape;1412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3" name="Google Shape;1413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4" name="Google Shape;1414;p92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5" name="Google Shape;1415;p92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16" name="Google Shape;1416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7" name="Google Shape;1417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8" name="Google Shape;1418;p92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9" name="Google Shape;1419;p92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0" name="Google Shape;1420;p92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21" name="Google Shape;1421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2" name="Google Shape;1422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3" name="Google Shape;1423;p92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4" name="Google Shape;1424;p92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5" name="Google Shape;1425;p92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26" name="Google Shape;1426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7" name="Google Shape;1427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8" name="Google Shape;1428;p92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9" name="Google Shape;1429;p92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0" name="Google Shape;1430;p92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31" name="Google Shape;1431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2" name="Google Shape;1432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3" name="Google Shape;1433;p92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4" name="Google Shape;1434;p92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5" name="Google Shape;1435;p92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36" name="Google Shape;1436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7" name="Google Shape;1437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8" name="Google Shape;1438;p92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9" name="Google Shape;1439;p92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0" name="Google Shape;1440;p92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41" name="Google Shape;1441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2" name="Google Shape;1442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3" name="Google Shape;1443;p92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4" name="Google Shape;1444;p92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5" name="Google Shape;1445;p92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46" name="Google Shape;1446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7" name="Google Shape;1447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8" name="Google Shape;1448;p92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9" name="Google Shape;1449;p92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0" name="Google Shape;1450;p92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51" name="Google Shape;1451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2" name="Google Shape;1452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3" name="Google Shape;1453;p92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6" name="Google Shape;1456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57" name="Google Shape;1457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8" name="Google Shape;1458;p9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59" name="Google Shape;1459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0" name="Google Shape;1460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61" name="Google Shape;1461;p93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62" name="Google Shape;1462;p9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3" name="Google Shape;1463;p9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4" name="Google Shape;1464;p93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93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66" name="Google Shape;1466;p93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67" name="Google Shape;1467;p9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8" name="Google Shape;1468;p9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9" name="Google Shape;1469;p93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93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71" name="Google Shape;1471;p93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72" name="Google Shape;1472;p9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3" name="Google Shape;1473;p9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4" name="Google Shape;1474;p93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93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7" name="Google Shape;1477;p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8" name="Google Shape;1478;p94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9" name="Google Shape;1479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0" name="Google Shape;1480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1" name="Google Shape;1481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2" name="Google Shape;1482;p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83" name="Google Shape;1483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4" name="Google Shape;1484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85" name="Google Shape;1485;p94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486" name="Google Shape;1486;p9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7" name="Google Shape;1487;p9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8" name="Google Shape;1488;p94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9" name="Google Shape;1489;p94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0" name="Google Shape;1490;p94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1" name="Google Shape;1491;p94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492" name="Google Shape;1492;p9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3" name="Google Shape;1493;p9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4" name="Google Shape;1494;p94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5" name="Google Shape;1495;p94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8" name="Google Shape;1498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99" name="Google Shape;1499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0" name="Google Shape;1500;p9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01" name="Google Shape;1501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2" name="Google Shape;1502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3" name="Google Shape;1503;p95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04" name="Google Shape;1504;p95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95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95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95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95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09" name="Google Shape;1509;p95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0" name="Google Shape;1510;p95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95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95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95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95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5" name="Google Shape;1515;p95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6" name="Google Shape;1516;p95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95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95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9" name="Google Shape;1519;p95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0" name="Google Shape;1520;p95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1" name="Google Shape;1521;p95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2" name="Google Shape;1522;p95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9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6" name="Google Shape;1526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27" name="Google Shape;1527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8" name="Google Shape;1528;p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29" name="Google Shape;1529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0" name="Google Shape;1530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1" name="Google Shape;1531;p96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2" name="Google Shape;1532;p9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9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p9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96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6" name="Google Shape;1536;p96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7" name="Google Shape;1537;p96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38" name="Google Shape;1538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9" name="Google Shape;1539;p9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0" name="Google Shape;1540;p9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9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5" name="Google Shape;1545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46" name="Google Shape;1546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7" name="Google Shape;1547;p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48" name="Google Shape;1548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9" name="Google Shape;1549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0" name="Google Shape;1550;p97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1" name="Google Shape;1551;p9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9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9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97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5" name="Google Shape;1555;p97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6" name="Google Shape;1556;p97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57" name="Google Shape;1557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8" name="Google Shape;1558;p97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97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9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4" name="Google Shape;1564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65" name="Google Shape;1565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6" name="Google Shape;1566;p9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67" name="Google Shape;1567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8" name="Google Shape;1568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9" name="Google Shape;1569;p9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0" name="Google Shape;1570;p9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1" name="Google Shape;1571;p9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9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9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4" name="Google Shape;1574;p9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5" name="Google Shape;1575;p9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76" name="Google Shape;1576;p9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7" name="Google Shape;1577;p9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9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9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9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3" name="Google Shape;1583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84" name="Google Shape;1584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5" name="Google Shape;1585;p9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86" name="Google Shape;1586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7" name="Google Shape;1587;p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8" name="Google Shape;1588;p9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9" name="Google Shape;1589;p9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9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9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9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3" name="Google Shape;1593;p9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4" name="Google Shape;1594;p9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95" name="Google Shape;1595;p99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99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99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8" name="Google Shape;1598;p99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10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1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2" name="Google Shape;1602;p10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03" name="Google Shape;1603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4" name="Google Shape;1604;p10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05" name="Google Shape;1605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6" name="Google Shape;1606;p10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7" name="Google Shape;1607;p100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8" name="Google Shape;1608;p10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10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10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100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2" name="Google Shape;1612;p100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3" name="Google Shape;1613;p100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4" name="Google Shape;1614;p10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100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16" name="Google Shape;1616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p10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Google Shape;1618;p100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9" name="Google Shape;1619;p100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0" name="Google Shape;1620;p100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10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1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4" name="Google Shape;1624;p10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25" name="Google Shape;1625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6" name="Google Shape;1626;p10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27" name="Google Shape;1627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8" name="Google Shape;1628;p10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9" name="Google Shape;1629;p101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0" name="Google Shape;1630;p10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1" name="Google Shape;1631;p10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10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10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4" name="Google Shape;1634;p101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5" name="Google Shape;1635;p101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6" name="Google Shape;1636;p10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10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38" name="Google Shape;1638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Google Shape;1639;p10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0" name="Google Shape;1640;p10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1" name="Google Shape;1641;p101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Google Shape;1642;p101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10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1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6" name="Google Shape;1646;p10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47" name="Google Shape;1647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8" name="Google Shape;1648;p10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9" name="Google Shape;1649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0" name="Google Shape;1650;p10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1" name="Google Shape;1651;p10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2" name="Google Shape;1652;p10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10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4" name="Google Shape;1654;p10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p10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6" name="Google Shape;1656;p10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7" name="Google Shape;1657;p10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8" name="Google Shape;1658;p10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p10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60" name="Google Shape;1660;p10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10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2" name="Google Shape;1662;p10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3" name="Google Shape;1663;p10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4" name="Google Shape;1664;p10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56" Type="http://schemas.openxmlformats.org/officeDocument/2006/relationships/theme" Target="../theme/theme1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06.xml"/><Relationship Id="rId42" Type="http://schemas.openxmlformats.org/officeDocument/2006/relationships/slideLayout" Target="../slideLayouts/slideLayout108.xml"/><Relationship Id="rId41" Type="http://schemas.openxmlformats.org/officeDocument/2006/relationships/slideLayout" Target="../slideLayouts/slideLayout107.xml"/><Relationship Id="rId44" Type="http://schemas.openxmlformats.org/officeDocument/2006/relationships/slideLayout" Target="../slideLayouts/slideLayout110.xml"/><Relationship Id="rId43" Type="http://schemas.openxmlformats.org/officeDocument/2006/relationships/slideLayout" Target="../slideLayouts/slideLayout109.xml"/><Relationship Id="rId46" Type="http://schemas.openxmlformats.org/officeDocument/2006/relationships/slideLayout" Target="../slideLayouts/slideLayout112.xml"/><Relationship Id="rId45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48" Type="http://schemas.openxmlformats.org/officeDocument/2006/relationships/slideLayout" Target="../slideLayouts/slideLayout114.xml"/><Relationship Id="rId47" Type="http://schemas.openxmlformats.org/officeDocument/2006/relationships/slideLayout" Target="../slideLayouts/slideLayout113.xml"/><Relationship Id="rId49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31" Type="http://schemas.openxmlformats.org/officeDocument/2006/relationships/slideLayout" Target="../slideLayouts/slideLayout97.xml"/><Relationship Id="rId30" Type="http://schemas.openxmlformats.org/officeDocument/2006/relationships/slideLayout" Target="../slideLayouts/slideLayout96.xml"/><Relationship Id="rId33" Type="http://schemas.openxmlformats.org/officeDocument/2006/relationships/slideLayout" Target="../slideLayouts/slideLayout99.xml"/><Relationship Id="rId32" Type="http://schemas.openxmlformats.org/officeDocument/2006/relationships/slideLayout" Target="../slideLayouts/slideLayout98.xml"/><Relationship Id="rId35" Type="http://schemas.openxmlformats.org/officeDocument/2006/relationships/slideLayout" Target="../slideLayouts/slideLayout101.xml"/><Relationship Id="rId34" Type="http://schemas.openxmlformats.org/officeDocument/2006/relationships/slideLayout" Target="../slideLayouts/slideLayout100.xml"/><Relationship Id="rId37" Type="http://schemas.openxmlformats.org/officeDocument/2006/relationships/slideLayout" Target="../slideLayouts/slideLayout103.xml"/><Relationship Id="rId36" Type="http://schemas.openxmlformats.org/officeDocument/2006/relationships/slideLayout" Target="../slideLayouts/slideLayout102.xml"/><Relationship Id="rId39" Type="http://schemas.openxmlformats.org/officeDocument/2006/relationships/slideLayout" Target="../slideLayouts/slideLayout105.xml"/><Relationship Id="rId38" Type="http://schemas.openxmlformats.org/officeDocument/2006/relationships/slideLayout" Target="../slideLayouts/slideLayout104.xml"/><Relationship Id="rId20" Type="http://schemas.openxmlformats.org/officeDocument/2006/relationships/slideLayout" Target="../slideLayouts/slideLayout86.xml"/><Relationship Id="rId22" Type="http://schemas.openxmlformats.org/officeDocument/2006/relationships/slideLayout" Target="../slideLayouts/slideLayout88.xml"/><Relationship Id="rId21" Type="http://schemas.openxmlformats.org/officeDocument/2006/relationships/slideLayout" Target="../slideLayouts/slideLayout87.xml"/><Relationship Id="rId24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89.xml"/><Relationship Id="rId26" Type="http://schemas.openxmlformats.org/officeDocument/2006/relationships/slideLayout" Target="../slideLayouts/slideLayout92.xml"/><Relationship Id="rId25" Type="http://schemas.openxmlformats.org/officeDocument/2006/relationships/slideLayout" Target="../slideLayouts/slideLayout91.xml"/><Relationship Id="rId28" Type="http://schemas.openxmlformats.org/officeDocument/2006/relationships/slideLayout" Target="../slideLayouts/slideLayout94.xml"/><Relationship Id="rId27" Type="http://schemas.openxmlformats.org/officeDocument/2006/relationships/slideLayout" Target="../slideLayouts/slideLayout93.xml"/><Relationship Id="rId29" Type="http://schemas.openxmlformats.org/officeDocument/2006/relationships/slideLayout" Target="../slideLayouts/slideLayout95.xml"/><Relationship Id="rId51" Type="http://schemas.openxmlformats.org/officeDocument/2006/relationships/slideLayout" Target="../slideLayouts/slideLayout117.xml"/><Relationship Id="rId50" Type="http://schemas.openxmlformats.org/officeDocument/2006/relationships/slideLayout" Target="../slideLayouts/slideLayout116.xml"/><Relationship Id="rId53" Type="http://schemas.openxmlformats.org/officeDocument/2006/relationships/slideLayout" Target="../slideLayouts/slideLayout119.xml"/><Relationship Id="rId52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77.xml"/><Relationship Id="rId55" Type="http://schemas.openxmlformats.org/officeDocument/2006/relationships/theme" Target="../theme/theme4.xml"/><Relationship Id="rId10" Type="http://schemas.openxmlformats.org/officeDocument/2006/relationships/slideLayout" Target="../slideLayouts/slideLayout76.xml"/><Relationship Id="rId54" Type="http://schemas.openxmlformats.org/officeDocument/2006/relationships/slideLayout" Target="../slideLayouts/slideLayout120.xml"/><Relationship Id="rId13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  <p:sldLayoutId id="2147483713" r:id="rId55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735" r:id="rId22"/>
    <p:sldLayoutId id="2147483736" r:id="rId23"/>
    <p:sldLayoutId id="2147483737" r:id="rId24"/>
    <p:sldLayoutId id="2147483738" r:id="rId25"/>
    <p:sldLayoutId id="2147483739" r:id="rId26"/>
    <p:sldLayoutId id="2147483740" r:id="rId27"/>
    <p:sldLayoutId id="2147483741" r:id="rId28"/>
    <p:sldLayoutId id="2147483742" r:id="rId29"/>
    <p:sldLayoutId id="2147483743" r:id="rId30"/>
    <p:sldLayoutId id="2147483744" r:id="rId31"/>
    <p:sldLayoutId id="2147483745" r:id="rId32"/>
    <p:sldLayoutId id="2147483746" r:id="rId33"/>
    <p:sldLayoutId id="2147483747" r:id="rId34"/>
    <p:sldLayoutId id="2147483748" r:id="rId35"/>
    <p:sldLayoutId id="2147483749" r:id="rId36"/>
    <p:sldLayoutId id="2147483750" r:id="rId37"/>
    <p:sldLayoutId id="2147483751" r:id="rId38"/>
    <p:sldLayoutId id="2147483752" r:id="rId39"/>
    <p:sldLayoutId id="2147483753" r:id="rId40"/>
    <p:sldLayoutId id="2147483754" r:id="rId41"/>
    <p:sldLayoutId id="2147483755" r:id="rId42"/>
    <p:sldLayoutId id="2147483756" r:id="rId43"/>
    <p:sldLayoutId id="2147483757" r:id="rId44"/>
    <p:sldLayoutId id="2147483758" r:id="rId45"/>
    <p:sldLayoutId id="2147483759" r:id="rId46"/>
    <p:sldLayoutId id="2147483760" r:id="rId47"/>
    <p:sldLayoutId id="2147483761" r:id="rId48"/>
    <p:sldLayoutId id="2147483762" r:id="rId49"/>
    <p:sldLayoutId id="2147483763" r:id="rId50"/>
    <p:sldLayoutId id="2147483764" r:id="rId51"/>
    <p:sldLayoutId id="2147483765" r:id="rId52"/>
    <p:sldLayoutId id="2147483766" r:id="rId53"/>
    <p:sldLayoutId id="2147483767" r:id="rId5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8.png"/><Relationship Id="rId4" Type="http://schemas.openxmlformats.org/officeDocument/2006/relationships/hyperlink" Target="https://en.wikipedia.org/wiki/Minimum_viable_product" TargetMode="External"/><Relationship Id="rId5" Type="http://schemas.openxmlformats.org/officeDocument/2006/relationships/image" Target="../media/image16.png"/><Relationship Id="rId6" Type="http://schemas.openxmlformats.org/officeDocument/2006/relationships/image" Target="../media/image2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help.github.com/en/articles/about-issues" TargetMode="External"/><Relationship Id="rId4" Type="http://schemas.openxmlformats.org/officeDocument/2006/relationships/image" Target="../media/image2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9.png"/><Relationship Id="rId4" Type="http://schemas.openxmlformats.org/officeDocument/2006/relationships/image" Target="../media/image221.png"/><Relationship Id="rId5" Type="http://schemas.openxmlformats.org/officeDocument/2006/relationships/image" Target="../media/image2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5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github.com/public-apis/public-apis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en.wikipedia.org/wiki/Project_management" TargetMode="External"/><Relationship Id="rId4" Type="http://schemas.openxmlformats.org/officeDocument/2006/relationships/hyperlink" Target="https://en.wikipedia.org/wiki/Work_(project_management)" TargetMode="External"/><Relationship Id="rId5" Type="http://schemas.openxmlformats.org/officeDocument/2006/relationships/hyperlink" Target="https://en.wikipedia.org/wiki/Project_team" TargetMode="External"/><Relationship Id="rId6" Type="http://schemas.openxmlformats.org/officeDocument/2006/relationships/image" Target="../media/image2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dictionary.com/browse/agile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en.wikipedia.org/wiki/Software_development" TargetMode="External"/><Relationship Id="rId4" Type="http://schemas.openxmlformats.org/officeDocument/2006/relationships/hyperlink" Target="https://en.wikipedia.org/wiki/Agile_software_development" TargetMode="External"/><Relationship Id="rId5" Type="http://schemas.openxmlformats.org/officeDocument/2006/relationships/image" Target="../media/image2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12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Lesson 7.1</a:t>
            </a:r>
            <a:endParaRPr/>
          </a:p>
        </p:txBody>
      </p:sp>
      <p:sp>
        <p:nvSpPr>
          <p:cNvPr id="2072" name="Google Shape;2072;p12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1</a:t>
            </a:r>
            <a:endParaRPr/>
          </a:p>
        </p:txBody>
      </p:sp>
      <p:sp>
        <p:nvSpPr>
          <p:cNvPr id="2073" name="Google Shape;2073;p12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1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Agile Software Development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1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3" name="Google Shape;2153;p1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4" name="Google Shape;2154;p133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Teams deliver value to their customers faster by working incrementally rather than working towards a big launch. </a:t>
            </a:r>
            <a:endParaRPr/>
          </a:p>
        </p:txBody>
      </p:sp>
      <p:sp>
        <p:nvSpPr>
          <p:cNvPr id="2155" name="Google Shape;2155;p133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</p:spPr>
        <p:txBody>
          <a:bodyPr anchorCtr="0" anchor="ctr" bIns="0" lIns="182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Deliver Value</a:t>
            </a:r>
            <a:endParaRPr b="1" sz="1800"/>
          </a:p>
        </p:txBody>
      </p:sp>
      <p:sp>
        <p:nvSpPr>
          <p:cNvPr id="2156" name="Google Shape;2156;p133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Teams improve and respond to change by continuously evaluating project plans, requirements and user needs. </a:t>
            </a:r>
            <a:endParaRPr/>
          </a:p>
        </p:txBody>
      </p:sp>
      <p:sp>
        <p:nvSpPr>
          <p:cNvPr id="2157" name="Google Shape;2157;p133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</p:spPr>
        <p:txBody>
          <a:bodyPr anchorCtr="0" anchor="ctr" bIns="0" lIns="18287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R</a:t>
            </a:r>
            <a:r>
              <a:rPr b="1" lang="en" sz="1800">
                <a:solidFill>
                  <a:schemeClr val="dk1"/>
                </a:solidFill>
              </a:rPr>
              <a:t>espond to Change </a:t>
            </a:r>
            <a:endParaRPr b="1"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134"/>
          <p:cNvSpPr txBox="1"/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iterative development?</a:t>
            </a:r>
            <a:endParaRPr/>
          </a:p>
        </p:txBody>
      </p:sp>
      <p:sp>
        <p:nvSpPr>
          <p:cNvPr id="2163" name="Google Shape;2163;p13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4" name="Google Shape;2164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p1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Iterative and Incremental Development</a:t>
            </a:r>
            <a:endParaRPr/>
          </a:p>
        </p:txBody>
      </p:sp>
      <p:sp>
        <p:nvSpPr>
          <p:cNvPr id="2170" name="Google Shape;2170;p1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software is the primary measure of progress</a:t>
            </a:r>
            <a:endParaRPr/>
          </a:p>
        </p:txBody>
      </p:sp>
      <p:sp>
        <p:nvSpPr>
          <p:cNvPr id="2171" name="Google Shape;2171;p1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2" name="Google Shape;2172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712" y="1143751"/>
            <a:ext cx="6324575" cy="366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136"/>
          <p:cNvSpPr txBox="1"/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MVP?</a:t>
            </a:r>
            <a:endParaRPr/>
          </a:p>
        </p:txBody>
      </p:sp>
      <p:sp>
        <p:nvSpPr>
          <p:cNvPr id="2178" name="Google Shape;2178;p13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9" name="Google Shape;2179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4" name="Google Shape;2184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7950" y="1753675"/>
            <a:ext cx="4416051" cy="3107462"/>
          </a:xfrm>
          <a:prstGeom prst="rect">
            <a:avLst/>
          </a:prstGeom>
          <a:noFill/>
          <a:ln>
            <a:noFill/>
          </a:ln>
        </p:spPr>
      </p:pic>
      <p:sp>
        <p:nvSpPr>
          <p:cNvPr id="2185" name="Google Shape;2185;p1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Minimum Viable Product</a:t>
            </a:r>
            <a:endParaRPr/>
          </a:p>
        </p:txBody>
      </p:sp>
      <p:sp>
        <p:nvSpPr>
          <p:cNvPr id="2186" name="Google Shape;2186;p1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 product with just enough features to satisfy early customers and provide feedback for future product development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Minimum Viable Product:                                     Product Vision:</a:t>
            </a:r>
            <a:endParaRPr b="1"/>
          </a:p>
        </p:txBody>
      </p:sp>
      <p:sp>
        <p:nvSpPr>
          <p:cNvPr id="2187" name="Google Shape;2187;p1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wikipedia.org</a:t>
            </a:r>
            <a:endParaRPr/>
          </a:p>
        </p:txBody>
      </p:sp>
      <p:pic>
        <p:nvPicPr>
          <p:cNvPr id="2188" name="Google Shape;2188;p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6275" y="1459825"/>
            <a:ext cx="827450" cy="346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9" name="Google Shape;2189;p1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050" y="2178600"/>
            <a:ext cx="3371401" cy="249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138"/>
          <p:cNvSpPr txBox="1"/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determine our MVP?</a:t>
            </a:r>
            <a:endParaRPr/>
          </a:p>
        </p:txBody>
      </p:sp>
      <p:sp>
        <p:nvSpPr>
          <p:cNvPr id="2195" name="Google Shape;2195;p13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6" name="Google Shape;2196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1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Determining a Minimum Viable Product</a:t>
            </a:r>
            <a:endParaRPr/>
          </a:p>
        </p:txBody>
      </p:sp>
      <p:sp>
        <p:nvSpPr>
          <p:cNvPr id="2202" name="Google Shape;2202;p1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Questions!</a:t>
            </a:r>
            <a:endParaRPr/>
          </a:p>
        </p:txBody>
      </p:sp>
      <p:sp>
        <p:nvSpPr>
          <p:cNvPr id="2203" name="Google Shape;2203;p1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4" name="Google Shape;2204;p139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5" name="Google Shape;2205;p139"/>
          <p:cNvSpPr txBox="1"/>
          <p:nvPr>
            <p:ph idx="1" type="subTitle"/>
          </p:nvPr>
        </p:nvSpPr>
        <p:spPr>
          <a:xfrm>
            <a:off x="1222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Who is your audience?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6" name="Google Shape;2206;p139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7" name="Google Shape;2207;p139"/>
          <p:cNvSpPr/>
          <p:nvPr/>
        </p:nvSpPr>
        <p:spPr>
          <a:xfrm>
            <a:off x="1352550" y="2921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8" name="Google Shape;2208;p139"/>
          <p:cNvSpPr txBox="1"/>
          <p:nvPr>
            <p:ph idx="2" type="subTitle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What is the problem that the product will address?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9" name="Google Shape;2209;p139"/>
          <p:cNvSpPr txBox="1"/>
          <p:nvPr>
            <p:ph idx="3" type="subTitle"/>
          </p:nvPr>
        </p:nvSpPr>
        <p:spPr>
          <a:xfrm>
            <a:off x="0" y="2923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How does the product solve that problem?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10" name="Google Shape;2210;p13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250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1" name="Google Shape;2211;p13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0746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2" name="Google Shape;2212;p13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929860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p140"/>
          <p:cNvSpPr txBox="1"/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user story?</a:t>
            </a:r>
            <a:endParaRPr/>
          </a:p>
        </p:txBody>
      </p:sp>
      <p:sp>
        <p:nvSpPr>
          <p:cNvPr id="2218" name="Google Shape;2218;p14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9" name="Google Shape;2219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3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1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  <p:sp>
        <p:nvSpPr>
          <p:cNvPr id="2225" name="Google Shape;2225;p1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6" name="Google Shape;2226;p141"/>
          <p:cNvSpPr/>
          <p:nvPr/>
        </p:nvSpPr>
        <p:spPr>
          <a:xfrm flipH="1">
            <a:off x="284715" y="987288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27" name="Google Shape;2227;p141"/>
          <p:cNvSpPr/>
          <p:nvPr/>
        </p:nvSpPr>
        <p:spPr>
          <a:xfrm>
            <a:off x="285242" y="1228027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8" name="Google Shape;2228;p141"/>
          <p:cNvSpPr/>
          <p:nvPr/>
        </p:nvSpPr>
        <p:spPr>
          <a:xfrm flipH="1">
            <a:off x="3096947" y="987255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29" name="Google Shape;2229;p141"/>
          <p:cNvSpPr/>
          <p:nvPr/>
        </p:nvSpPr>
        <p:spPr>
          <a:xfrm>
            <a:off x="3097230" y="1227990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0" name="Google Shape;2230;p141"/>
          <p:cNvSpPr txBox="1"/>
          <p:nvPr/>
        </p:nvSpPr>
        <p:spPr>
          <a:xfrm>
            <a:off x="3068475" y="1447200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Who are we building this for?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1" name="Google Shape;2231;p141"/>
          <p:cNvSpPr txBox="1"/>
          <p:nvPr/>
        </p:nvSpPr>
        <p:spPr>
          <a:xfrm>
            <a:off x="389175" y="14687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 a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&lt;type of user&gt;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2" name="Google Shape;2232;p141"/>
          <p:cNvSpPr/>
          <p:nvPr/>
        </p:nvSpPr>
        <p:spPr>
          <a:xfrm flipH="1">
            <a:off x="5913582" y="986175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33" name="Google Shape;2233;p141"/>
          <p:cNvSpPr/>
          <p:nvPr/>
        </p:nvSpPr>
        <p:spPr>
          <a:xfrm>
            <a:off x="5914110" y="1226914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4" name="Google Shape;2234;p141"/>
          <p:cNvSpPr txBox="1"/>
          <p:nvPr/>
        </p:nvSpPr>
        <p:spPr>
          <a:xfrm>
            <a:off x="6013875" y="1451325"/>
            <a:ext cx="2359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AS A marketing analyst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5" name="Google Shape;2235;p141"/>
          <p:cNvSpPr/>
          <p:nvPr/>
        </p:nvSpPr>
        <p:spPr>
          <a:xfrm flipH="1">
            <a:off x="282377" y="2206488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36" name="Google Shape;2236;p141"/>
          <p:cNvSpPr/>
          <p:nvPr/>
        </p:nvSpPr>
        <p:spPr>
          <a:xfrm>
            <a:off x="282905" y="2447227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7" name="Google Shape;2237;p141"/>
          <p:cNvSpPr/>
          <p:nvPr/>
        </p:nvSpPr>
        <p:spPr>
          <a:xfrm flipH="1">
            <a:off x="3094609" y="2206455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38" name="Google Shape;2238;p141"/>
          <p:cNvSpPr/>
          <p:nvPr/>
        </p:nvSpPr>
        <p:spPr>
          <a:xfrm>
            <a:off x="3094893" y="2447190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9" name="Google Shape;2239;p141"/>
          <p:cNvSpPr txBox="1"/>
          <p:nvPr/>
        </p:nvSpPr>
        <p:spPr>
          <a:xfrm>
            <a:off x="3066151" y="2666400"/>
            <a:ext cx="31938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What is the user trying to achieve? 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0" name="Google Shape;2240;p141"/>
          <p:cNvSpPr txBox="1"/>
          <p:nvPr/>
        </p:nvSpPr>
        <p:spPr>
          <a:xfrm>
            <a:off x="386838" y="26879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want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&lt;some goal&gt;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1" name="Google Shape;2241;p141"/>
          <p:cNvSpPr/>
          <p:nvPr/>
        </p:nvSpPr>
        <p:spPr>
          <a:xfrm flipH="1">
            <a:off x="5911245" y="2205375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42" name="Google Shape;2242;p141"/>
          <p:cNvSpPr/>
          <p:nvPr/>
        </p:nvSpPr>
        <p:spPr>
          <a:xfrm>
            <a:off x="5911773" y="2446114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3" name="Google Shape;2243;p141"/>
          <p:cNvSpPr txBox="1"/>
          <p:nvPr/>
        </p:nvSpPr>
        <p:spPr>
          <a:xfrm>
            <a:off x="6011553" y="2670525"/>
            <a:ext cx="30192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I WANT to see referral traffic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4" name="Google Shape;2244;p141"/>
          <p:cNvSpPr/>
          <p:nvPr/>
        </p:nvSpPr>
        <p:spPr>
          <a:xfrm flipH="1">
            <a:off x="282377" y="3443263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45" name="Google Shape;2245;p141"/>
          <p:cNvSpPr/>
          <p:nvPr/>
        </p:nvSpPr>
        <p:spPr>
          <a:xfrm>
            <a:off x="282905" y="3684002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6" name="Google Shape;2246;p141"/>
          <p:cNvSpPr/>
          <p:nvPr/>
        </p:nvSpPr>
        <p:spPr>
          <a:xfrm flipH="1">
            <a:off x="3094609" y="3443230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47" name="Google Shape;2247;p141"/>
          <p:cNvSpPr/>
          <p:nvPr/>
        </p:nvSpPr>
        <p:spPr>
          <a:xfrm>
            <a:off x="3094893" y="3683965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8" name="Google Shape;2248;p141"/>
          <p:cNvSpPr txBox="1"/>
          <p:nvPr/>
        </p:nvSpPr>
        <p:spPr>
          <a:xfrm>
            <a:off x="3066138" y="3903175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Why do they want to achieve this?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9" name="Google Shape;2249;p141"/>
          <p:cNvSpPr txBox="1"/>
          <p:nvPr/>
        </p:nvSpPr>
        <p:spPr>
          <a:xfrm>
            <a:off x="386838" y="3924725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(so that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&lt;benefit&gt;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0" name="Google Shape;2250;p141"/>
          <p:cNvSpPr/>
          <p:nvPr/>
        </p:nvSpPr>
        <p:spPr>
          <a:xfrm flipH="1">
            <a:off x="5911245" y="3442150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51" name="Google Shape;2251;p141"/>
          <p:cNvSpPr/>
          <p:nvPr/>
        </p:nvSpPr>
        <p:spPr>
          <a:xfrm>
            <a:off x="5911773" y="3682889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2" name="Google Shape;2252;p141"/>
          <p:cNvSpPr txBox="1"/>
          <p:nvPr/>
        </p:nvSpPr>
        <p:spPr>
          <a:xfrm>
            <a:off x="6011554" y="3907300"/>
            <a:ext cx="30750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SO THAT I can convert more leads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6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1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  <p:sp>
        <p:nvSpPr>
          <p:cNvPr id="2258" name="Google Shape;2258;p1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9" name="Google Shape;2259;p142"/>
          <p:cNvSpPr/>
          <p:nvPr/>
        </p:nvSpPr>
        <p:spPr>
          <a:xfrm flipH="1">
            <a:off x="284715" y="987288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60" name="Google Shape;2260;p142"/>
          <p:cNvSpPr/>
          <p:nvPr/>
        </p:nvSpPr>
        <p:spPr>
          <a:xfrm>
            <a:off x="285242" y="1228027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1" name="Google Shape;2261;p142"/>
          <p:cNvSpPr/>
          <p:nvPr/>
        </p:nvSpPr>
        <p:spPr>
          <a:xfrm flipH="1">
            <a:off x="3096947" y="987255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62" name="Google Shape;2262;p142"/>
          <p:cNvSpPr/>
          <p:nvPr/>
        </p:nvSpPr>
        <p:spPr>
          <a:xfrm>
            <a:off x="3097230" y="1227990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3" name="Google Shape;2263;p142"/>
          <p:cNvSpPr txBox="1"/>
          <p:nvPr/>
        </p:nvSpPr>
        <p:spPr>
          <a:xfrm>
            <a:off x="3068475" y="1447200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Who are we building this for?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4" name="Google Shape;2264;p142"/>
          <p:cNvSpPr txBox="1"/>
          <p:nvPr/>
        </p:nvSpPr>
        <p:spPr>
          <a:xfrm>
            <a:off x="389175" y="14687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 a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&lt;type of user&gt;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5" name="Google Shape;2265;p142"/>
          <p:cNvSpPr/>
          <p:nvPr/>
        </p:nvSpPr>
        <p:spPr>
          <a:xfrm flipH="1">
            <a:off x="5913582" y="986175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66" name="Google Shape;2266;p142"/>
          <p:cNvSpPr/>
          <p:nvPr/>
        </p:nvSpPr>
        <p:spPr>
          <a:xfrm>
            <a:off x="5914110" y="1226914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7" name="Google Shape;2267;p142"/>
          <p:cNvSpPr txBox="1"/>
          <p:nvPr/>
        </p:nvSpPr>
        <p:spPr>
          <a:xfrm>
            <a:off x="6013875" y="1451325"/>
            <a:ext cx="2359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AS A marketing analyst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8" name="Google Shape;2268;p142"/>
          <p:cNvSpPr/>
          <p:nvPr/>
        </p:nvSpPr>
        <p:spPr>
          <a:xfrm flipH="1">
            <a:off x="282377" y="2206488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69" name="Google Shape;2269;p142"/>
          <p:cNvSpPr/>
          <p:nvPr/>
        </p:nvSpPr>
        <p:spPr>
          <a:xfrm>
            <a:off x="282905" y="2447227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0" name="Google Shape;2270;p142"/>
          <p:cNvSpPr/>
          <p:nvPr/>
        </p:nvSpPr>
        <p:spPr>
          <a:xfrm flipH="1">
            <a:off x="3094609" y="2206455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71" name="Google Shape;2271;p142"/>
          <p:cNvSpPr/>
          <p:nvPr/>
        </p:nvSpPr>
        <p:spPr>
          <a:xfrm>
            <a:off x="3094893" y="2447190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2" name="Google Shape;2272;p142"/>
          <p:cNvSpPr txBox="1"/>
          <p:nvPr/>
        </p:nvSpPr>
        <p:spPr>
          <a:xfrm>
            <a:off x="3066151" y="2666400"/>
            <a:ext cx="31938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What is the user trying to achieve?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3" name="Google Shape;2273;p142"/>
          <p:cNvSpPr txBox="1"/>
          <p:nvPr/>
        </p:nvSpPr>
        <p:spPr>
          <a:xfrm>
            <a:off x="386838" y="26879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want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&lt;some goal&gt;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4" name="Google Shape;2274;p142"/>
          <p:cNvSpPr/>
          <p:nvPr/>
        </p:nvSpPr>
        <p:spPr>
          <a:xfrm flipH="1">
            <a:off x="5911245" y="2205375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75" name="Google Shape;2275;p142"/>
          <p:cNvSpPr/>
          <p:nvPr/>
        </p:nvSpPr>
        <p:spPr>
          <a:xfrm>
            <a:off x="5911773" y="2446114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6" name="Google Shape;2276;p142"/>
          <p:cNvSpPr txBox="1"/>
          <p:nvPr/>
        </p:nvSpPr>
        <p:spPr>
          <a:xfrm>
            <a:off x="6011553" y="2670525"/>
            <a:ext cx="30192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I WANT to see referral traffic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7" name="Google Shape;2277;p142"/>
          <p:cNvSpPr/>
          <p:nvPr/>
        </p:nvSpPr>
        <p:spPr>
          <a:xfrm flipH="1">
            <a:off x="282377" y="3443263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78" name="Google Shape;2278;p142"/>
          <p:cNvSpPr/>
          <p:nvPr/>
        </p:nvSpPr>
        <p:spPr>
          <a:xfrm>
            <a:off x="282905" y="3684002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9" name="Google Shape;2279;p142"/>
          <p:cNvSpPr/>
          <p:nvPr/>
        </p:nvSpPr>
        <p:spPr>
          <a:xfrm flipH="1">
            <a:off x="3094609" y="3443230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80" name="Google Shape;2280;p142"/>
          <p:cNvSpPr/>
          <p:nvPr/>
        </p:nvSpPr>
        <p:spPr>
          <a:xfrm>
            <a:off x="3094893" y="3683965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1" name="Google Shape;2281;p142"/>
          <p:cNvSpPr txBox="1"/>
          <p:nvPr/>
        </p:nvSpPr>
        <p:spPr>
          <a:xfrm>
            <a:off x="3066138" y="3903175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Why do they want to achieve this?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2" name="Google Shape;2282;p142"/>
          <p:cNvSpPr txBox="1"/>
          <p:nvPr/>
        </p:nvSpPr>
        <p:spPr>
          <a:xfrm>
            <a:off x="386838" y="3924725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(so that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&lt;benefit&gt;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3" name="Google Shape;2283;p142"/>
          <p:cNvSpPr/>
          <p:nvPr/>
        </p:nvSpPr>
        <p:spPr>
          <a:xfrm flipH="1">
            <a:off x="5911245" y="3442150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84" name="Google Shape;2284;p142"/>
          <p:cNvSpPr/>
          <p:nvPr/>
        </p:nvSpPr>
        <p:spPr>
          <a:xfrm>
            <a:off x="5911773" y="3682889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5" name="Google Shape;2285;p142"/>
          <p:cNvSpPr txBox="1"/>
          <p:nvPr/>
        </p:nvSpPr>
        <p:spPr>
          <a:xfrm>
            <a:off x="6011554" y="3907300"/>
            <a:ext cx="30750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SO THAT I can convert more leads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p125"/>
          <p:cNvSpPr txBox="1"/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project?</a:t>
            </a:r>
            <a:endParaRPr/>
          </a:p>
        </p:txBody>
      </p:sp>
      <p:sp>
        <p:nvSpPr>
          <p:cNvPr id="2079" name="Google Shape;2079;p12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0" name="Google Shape;2080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9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Google Shape;2290;p1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  <p:sp>
        <p:nvSpPr>
          <p:cNvPr id="2291" name="Google Shape;2291;p1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2" name="Google Shape;2292;p143"/>
          <p:cNvSpPr/>
          <p:nvPr/>
        </p:nvSpPr>
        <p:spPr>
          <a:xfrm flipH="1">
            <a:off x="284715" y="987288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93" name="Google Shape;2293;p143"/>
          <p:cNvSpPr/>
          <p:nvPr/>
        </p:nvSpPr>
        <p:spPr>
          <a:xfrm>
            <a:off x="285242" y="1228027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4" name="Google Shape;2294;p143"/>
          <p:cNvSpPr/>
          <p:nvPr/>
        </p:nvSpPr>
        <p:spPr>
          <a:xfrm flipH="1">
            <a:off x="3096947" y="987255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95" name="Google Shape;2295;p143"/>
          <p:cNvSpPr/>
          <p:nvPr/>
        </p:nvSpPr>
        <p:spPr>
          <a:xfrm>
            <a:off x="3097230" y="1227990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6" name="Google Shape;2296;p143"/>
          <p:cNvSpPr txBox="1"/>
          <p:nvPr/>
        </p:nvSpPr>
        <p:spPr>
          <a:xfrm>
            <a:off x="3068475" y="1447200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Who are we building this for?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7" name="Google Shape;2297;p143"/>
          <p:cNvSpPr txBox="1"/>
          <p:nvPr/>
        </p:nvSpPr>
        <p:spPr>
          <a:xfrm>
            <a:off x="389175" y="14687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 a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&lt;type of user&gt;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8" name="Google Shape;2298;p143"/>
          <p:cNvSpPr/>
          <p:nvPr/>
        </p:nvSpPr>
        <p:spPr>
          <a:xfrm flipH="1">
            <a:off x="5913582" y="986175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99" name="Google Shape;2299;p143"/>
          <p:cNvSpPr/>
          <p:nvPr/>
        </p:nvSpPr>
        <p:spPr>
          <a:xfrm>
            <a:off x="5914110" y="1226914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0" name="Google Shape;2300;p143"/>
          <p:cNvSpPr txBox="1"/>
          <p:nvPr/>
        </p:nvSpPr>
        <p:spPr>
          <a:xfrm>
            <a:off x="6013875" y="1451325"/>
            <a:ext cx="2359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AS A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marketing analyst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1" name="Google Shape;2301;p143"/>
          <p:cNvSpPr/>
          <p:nvPr/>
        </p:nvSpPr>
        <p:spPr>
          <a:xfrm flipH="1">
            <a:off x="282377" y="2206488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02" name="Google Shape;2302;p143"/>
          <p:cNvSpPr/>
          <p:nvPr/>
        </p:nvSpPr>
        <p:spPr>
          <a:xfrm>
            <a:off x="282905" y="2447227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3" name="Google Shape;2303;p143"/>
          <p:cNvSpPr/>
          <p:nvPr/>
        </p:nvSpPr>
        <p:spPr>
          <a:xfrm flipH="1">
            <a:off x="3094609" y="2206455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04" name="Google Shape;2304;p143"/>
          <p:cNvSpPr/>
          <p:nvPr/>
        </p:nvSpPr>
        <p:spPr>
          <a:xfrm>
            <a:off x="3094893" y="2447190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5" name="Google Shape;2305;p143"/>
          <p:cNvSpPr txBox="1"/>
          <p:nvPr/>
        </p:nvSpPr>
        <p:spPr>
          <a:xfrm>
            <a:off x="3066151" y="2666400"/>
            <a:ext cx="31938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What is the user trying to achieve?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6" name="Google Shape;2306;p143"/>
          <p:cNvSpPr txBox="1"/>
          <p:nvPr/>
        </p:nvSpPr>
        <p:spPr>
          <a:xfrm>
            <a:off x="386838" y="26879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want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&lt;some goal&gt;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7" name="Google Shape;2307;p143"/>
          <p:cNvSpPr/>
          <p:nvPr/>
        </p:nvSpPr>
        <p:spPr>
          <a:xfrm flipH="1">
            <a:off x="5911245" y="2205375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08" name="Google Shape;2308;p143"/>
          <p:cNvSpPr/>
          <p:nvPr/>
        </p:nvSpPr>
        <p:spPr>
          <a:xfrm>
            <a:off x="5911773" y="2446114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9" name="Google Shape;2309;p143"/>
          <p:cNvSpPr txBox="1"/>
          <p:nvPr/>
        </p:nvSpPr>
        <p:spPr>
          <a:xfrm>
            <a:off x="6011553" y="2670525"/>
            <a:ext cx="30192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 WANT to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see referral traffic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0" name="Google Shape;2310;p143"/>
          <p:cNvSpPr/>
          <p:nvPr/>
        </p:nvSpPr>
        <p:spPr>
          <a:xfrm flipH="1">
            <a:off x="282377" y="3443263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11" name="Google Shape;2311;p143"/>
          <p:cNvSpPr/>
          <p:nvPr/>
        </p:nvSpPr>
        <p:spPr>
          <a:xfrm>
            <a:off x="282905" y="3684002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2" name="Google Shape;2312;p143"/>
          <p:cNvSpPr/>
          <p:nvPr/>
        </p:nvSpPr>
        <p:spPr>
          <a:xfrm flipH="1">
            <a:off x="3094609" y="3443230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13" name="Google Shape;2313;p143"/>
          <p:cNvSpPr/>
          <p:nvPr/>
        </p:nvSpPr>
        <p:spPr>
          <a:xfrm>
            <a:off x="3094893" y="3683965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4" name="Google Shape;2314;p143"/>
          <p:cNvSpPr txBox="1"/>
          <p:nvPr/>
        </p:nvSpPr>
        <p:spPr>
          <a:xfrm>
            <a:off x="3066138" y="3903175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Why do they want to achieve this?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5" name="Google Shape;2315;p143"/>
          <p:cNvSpPr txBox="1"/>
          <p:nvPr/>
        </p:nvSpPr>
        <p:spPr>
          <a:xfrm>
            <a:off x="386838" y="3924725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(so that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&lt;benefit&gt;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6" name="Google Shape;2316;p143"/>
          <p:cNvSpPr/>
          <p:nvPr/>
        </p:nvSpPr>
        <p:spPr>
          <a:xfrm flipH="1">
            <a:off x="5911245" y="3442150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17" name="Google Shape;2317;p143"/>
          <p:cNvSpPr/>
          <p:nvPr/>
        </p:nvSpPr>
        <p:spPr>
          <a:xfrm>
            <a:off x="5911773" y="3682889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8" name="Google Shape;2318;p143"/>
          <p:cNvSpPr txBox="1"/>
          <p:nvPr/>
        </p:nvSpPr>
        <p:spPr>
          <a:xfrm>
            <a:off x="6011554" y="3907300"/>
            <a:ext cx="30750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SO THAT I can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convert more leads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2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p144"/>
          <p:cNvSpPr txBox="1"/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acceptance criteria?</a:t>
            </a:r>
            <a:endParaRPr/>
          </a:p>
        </p:txBody>
      </p:sp>
      <p:sp>
        <p:nvSpPr>
          <p:cNvPr id="2324" name="Google Shape;2324;p14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5" name="Google Shape;2325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1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Acceptance Criteria</a:t>
            </a:r>
            <a:endParaRPr/>
          </a:p>
        </p:txBody>
      </p:sp>
      <p:sp>
        <p:nvSpPr>
          <p:cNvPr id="2331" name="Google Shape;2331;p1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2" name="Google Shape;2332;p145"/>
          <p:cNvSpPr/>
          <p:nvPr/>
        </p:nvSpPr>
        <p:spPr>
          <a:xfrm flipH="1">
            <a:off x="285688" y="987283"/>
            <a:ext cx="4351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33" name="Google Shape;2333;p145"/>
          <p:cNvSpPr/>
          <p:nvPr/>
        </p:nvSpPr>
        <p:spPr>
          <a:xfrm>
            <a:off x="286489" y="1228022"/>
            <a:ext cx="4351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4" name="Google Shape;2334;p145"/>
          <p:cNvSpPr/>
          <p:nvPr/>
        </p:nvSpPr>
        <p:spPr>
          <a:xfrm flipH="1">
            <a:off x="4479230" y="987275"/>
            <a:ext cx="4351200" cy="224400"/>
          </a:xfrm>
          <a:prstGeom prst="parallelogram">
            <a:avLst>
              <a:gd fmla="val 96952" name="adj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35" name="Google Shape;2335;p145"/>
          <p:cNvSpPr/>
          <p:nvPr/>
        </p:nvSpPr>
        <p:spPr>
          <a:xfrm>
            <a:off x="4479812" y="1228011"/>
            <a:ext cx="4351200" cy="224400"/>
          </a:xfrm>
          <a:prstGeom prst="parallelogram">
            <a:avLst>
              <a:gd fmla="val 96952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6" name="Google Shape;2336;p145"/>
          <p:cNvSpPr txBox="1"/>
          <p:nvPr/>
        </p:nvSpPr>
        <p:spPr>
          <a:xfrm>
            <a:off x="4637200" y="14472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GIVEN I am an authenticated user</a:t>
            </a:r>
            <a:endParaRPr sz="160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7" name="Google Shape;2337;p145"/>
          <p:cNvSpPr txBox="1"/>
          <p:nvPr/>
        </p:nvSpPr>
        <p:spPr>
          <a:xfrm>
            <a:off x="389175" y="14687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GIVEN some precondition 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8" name="Google Shape;2338;p145"/>
          <p:cNvSpPr/>
          <p:nvPr/>
        </p:nvSpPr>
        <p:spPr>
          <a:xfrm flipH="1">
            <a:off x="299338" y="2206483"/>
            <a:ext cx="4351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39" name="Google Shape;2339;p145"/>
          <p:cNvSpPr/>
          <p:nvPr/>
        </p:nvSpPr>
        <p:spPr>
          <a:xfrm>
            <a:off x="300139" y="2447222"/>
            <a:ext cx="4351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0" name="Google Shape;2340;p145"/>
          <p:cNvSpPr/>
          <p:nvPr/>
        </p:nvSpPr>
        <p:spPr>
          <a:xfrm flipH="1">
            <a:off x="4492880" y="2206475"/>
            <a:ext cx="4351200" cy="224400"/>
          </a:xfrm>
          <a:prstGeom prst="parallelogram">
            <a:avLst>
              <a:gd fmla="val 96952" name="adj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41" name="Google Shape;2341;p145"/>
          <p:cNvSpPr/>
          <p:nvPr/>
        </p:nvSpPr>
        <p:spPr>
          <a:xfrm>
            <a:off x="4493462" y="2447211"/>
            <a:ext cx="4351200" cy="224400"/>
          </a:xfrm>
          <a:prstGeom prst="parallelogram">
            <a:avLst>
              <a:gd fmla="val 96952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2" name="Google Shape;2342;p145"/>
          <p:cNvSpPr txBox="1"/>
          <p:nvPr/>
        </p:nvSpPr>
        <p:spPr>
          <a:xfrm>
            <a:off x="4650850" y="26664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WHEN I request a range of referral traffic  </a:t>
            </a:r>
            <a:endParaRPr sz="160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3" name="Google Shape;2343;p145"/>
          <p:cNvSpPr txBox="1"/>
          <p:nvPr/>
        </p:nvSpPr>
        <p:spPr>
          <a:xfrm>
            <a:off x="402825" y="26879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I do some action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4" name="Google Shape;2344;p145"/>
          <p:cNvSpPr/>
          <p:nvPr/>
        </p:nvSpPr>
        <p:spPr>
          <a:xfrm flipH="1">
            <a:off x="299338" y="3425683"/>
            <a:ext cx="4351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45" name="Google Shape;2345;p145"/>
          <p:cNvSpPr/>
          <p:nvPr/>
        </p:nvSpPr>
        <p:spPr>
          <a:xfrm>
            <a:off x="300139" y="3666422"/>
            <a:ext cx="4351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6" name="Google Shape;2346;p145"/>
          <p:cNvSpPr/>
          <p:nvPr/>
        </p:nvSpPr>
        <p:spPr>
          <a:xfrm flipH="1">
            <a:off x="4492880" y="3425675"/>
            <a:ext cx="4351200" cy="224400"/>
          </a:xfrm>
          <a:prstGeom prst="parallelogram">
            <a:avLst>
              <a:gd fmla="val 96952" name="adj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47" name="Google Shape;2347;p145"/>
          <p:cNvSpPr/>
          <p:nvPr/>
        </p:nvSpPr>
        <p:spPr>
          <a:xfrm>
            <a:off x="4493462" y="3666411"/>
            <a:ext cx="4351200" cy="224400"/>
          </a:xfrm>
          <a:prstGeom prst="parallelogram">
            <a:avLst>
              <a:gd fmla="val 96952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8" name="Google Shape;2348;p145"/>
          <p:cNvSpPr txBox="1"/>
          <p:nvPr/>
        </p:nvSpPr>
        <p:spPr>
          <a:xfrm>
            <a:off x="4650850" y="38856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THEN a chart is generated</a:t>
            </a:r>
            <a:endParaRPr sz="160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9" name="Google Shape;2349;p145"/>
          <p:cNvSpPr txBox="1"/>
          <p:nvPr/>
        </p:nvSpPr>
        <p:spPr>
          <a:xfrm>
            <a:off x="402825" y="39071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THEN I expect some result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3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p1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Acceptance Criteria</a:t>
            </a:r>
            <a:endParaRPr/>
          </a:p>
        </p:txBody>
      </p:sp>
      <p:sp>
        <p:nvSpPr>
          <p:cNvPr id="2355" name="Google Shape;2355;p1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6" name="Google Shape;2356;p146"/>
          <p:cNvSpPr/>
          <p:nvPr/>
        </p:nvSpPr>
        <p:spPr>
          <a:xfrm flipH="1">
            <a:off x="285688" y="987283"/>
            <a:ext cx="4351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57" name="Google Shape;2357;p146"/>
          <p:cNvSpPr/>
          <p:nvPr/>
        </p:nvSpPr>
        <p:spPr>
          <a:xfrm>
            <a:off x="286489" y="1228022"/>
            <a:ext cx="4351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8" name="Google Shape;2358;p146"/>
          <p:cNvSpPr/>
          <p:nvPr/>
        </p:nvSpPr>
        <p:spPr>
          <a:xfrm flipH="1">
            <a:off x="4479230" y="987275"/>
            <a:ext cx="43512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59" name="Google Shape;2359;p146"/>
          <p:cNvSpPr/>
          <p:nvPr/>
        </p:nvSpPr>
        <p:spPr>
          <a:xfrm>
            <a:off x="4479812" y="1228011"/>
            <a:ext cx="43512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0" name="Google Shape;2360;p146"/>
          <p:cNvSpPr txBox="1"/>
          <p:nvPr/>
        </p:nvSpPr>
        <p:spPr>
          <a:xfrm>
            <a:off x="4637200" y="14472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GIVEN I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 am an authenticated user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1" name="Google Shape;2361;p146"/>
          <p:cNvSpPr txBox="1"/>
          <p:nvPr/>
        </p:nvSpPr>
        <p:spPr>
          <a:xfrm>
            <a:off x="389175" y="14687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GIVEN some precondition 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2" name="Google Shape;2362;p146"/>
          <p:cNvSpPr/>
          <p:nvPr/>
        </p:nvSpPr>
        <p:spPr>
          <a:xfrm flipH="1">
            <a:off x="299338" y="2206483"/>
            <a:ext cx="4351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63" name="Google Shape;2363;p146"/>
          <p:cNvSpPr/>
          <p:nvPr/>
        </p:nvSpPr>
        <p:spPr>
          <a:xfrm>
            <a:off x="300139" y="2447222"/>
            <a:ext cx="4351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4" name="Google Shape;2364;p146"/>
          <p:cNvSpPr/>
          <p:nvPr/>
        </p:nvSpPr>
        <p:spPr>
          <a:xfrm flipH="1">
            <a:off x="4492880" y="2206475"/>
            <a:ext cx="43512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65" name="Google Shape;2365;p146"/>
          <p:cNvSpPr/>
          <p:nvPr/>
        </p:nvSpPr>
        <p:spPr>
          <a:xfrm>
            <a:off x="4493462" y="2447211"/>
            <a:ext cx="43512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6" name="Google Shape;2366;p146"/>
          <p:cNvSpPr txBox="1"/>
          <p:nvPr/>
        </p:nvSpPr>
        <p:spPr>
          <a:xfrm>
            <a:off x="4650850" y="26664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WHEN I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request a range of referral traffic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7" name="Google Shape;2367;p146"/>
          <p:cNvSpPr txBox="1"/>
          <p:nvPr/>
        </p:nvSpPr>
        <p:spPr>
          <a:xfrm>
            <a:off x="402825" y="26879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I do some action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8" name="Google Shape;2368;p146"/>
          <p:cNvSpPr/>
          <p:nvPr/>
        </p:nvSpPr>
        <p:spPr>
          <a:xfrm flipH="1">
            <a:off x="299338" y="3425683"/>
            <a:ext cx="4351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69" name="Google Shape;2369;p146"/>
          <p:cNvSpPr/>
          <p:nvPr/>
        </p:nvSpPr>
        <p:spPr>
          <a:xfrm>
            <a:off x="300139" y="3666422"/>
            <a:ext cx="4351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0" name="Google Shape;2370;p146"/>
          <p:cNvSpPr/>
          <p:nvPr/>
        </p:nvSpPr>
        <p:spPr>
          <a:xfrm flipH="1">
            <a:off x="4492880" y="3425675"/>
            <a:ext cx="43512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71" name="Google Shape;2371;p146"/>
          <p:cNvSpPr/>
          <p:nvPr/>
        </p:nvSpPr>
        <p:spPr>
          <a:xfrm>
            <a:off x="4493462" y="3666411"/>
            <a:ext cx="43512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2" name="Google Shape;2372;p146"/>
          <p:cNvSpPr txBox="1"/>
          <p:nvPr/>
        </p:nvSpPr>
        <p:spPr>
          <a:xfrm>
            <a:off x="4650850" y="38856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THEN a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chart is generated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3" name="Google Shape;2373;p146"/>
          <p:cNvSpPr txBox="1"/>
          <p:nvPr/>
        </p:nvSpPr>
        <p:spPr>
          <a:xfrm>
            <a:off x="402825" y="39071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THEN I expect some result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7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p147"/>
          <p:cNvSpPr txBox="1"/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Issue?</a:t>
            </a:r>
            <a:endParaRPr/>
          </a:p>
        </p:txBody>
      </p:sp>
      <p:sp>
        <p:nvSpPr>
          <p:cNvPr id="2379" name="Google Shape;2379;p14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0" name="Google Shape;2380;p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4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p1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</a:t>
            </a:r>
            <a:endParaRPr/>
          </a:p>
        </p:txBody>
      </p:sp>
      <p:sp>
        <p:nvSpPr>
          <p:cNvPr id="2386" name="Google Shape;2386;p1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issues to track ideas, enhancements, tasks, or bugs for work on GitHub.</a:t>
            </a:r>
            <a:endParaRPr/>
          </a:p>
        </p:txBody>
      </p:sp>
      <p:sp>
        <p:nvSpPr>
          <p:cNvPr id="2387" name="Google Shape;2387;p1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help.github.com</a:t>
            </a:r>
            <a:endParaRPr/>
          </a:p>
        </p:txBody>
      </p:sp>
      <p:pic>
        <p:nvPicPr>
          <p:cNvPr id="2388" name="Google Shape;2388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6192" y="1193175"/>
            <a:ext cx="5931617" cy="3571075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2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p1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4" name="Google Shape;2394;p149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8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p15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minutes</a:t>
            </a:r>
            <a:endParaRPr/>
          </a:p>
        </p:txBody>
      </p:sp>
      <p:sp>
        <p:nvSpPr>
          <p:cNvPr id="2400" name="Google Shape;2400;p1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1" name="Google Shape;2401;p150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Student 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User Stories 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User stories help provide context for a development team and their efforts moving forward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5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p1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07" name="Google Shape;2407;p1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Student</a:t>
            </a:r>
            <a:r>
              <a:rPr lang="en">
                <a:solidFill>
                  <a:schemeClr val="dk1"/>
                </a:solidFill>
              </a:rPr>
              <a:t> 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User Stories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8" name="Google Shape;2408;p151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5 minutes</a:t>
            </a:r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9" name="Google Shape;2409;p15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0" name="Google Shape;2410;p151"/>
          <p:cNvSpPr txBox="1"/>
          <p:nvPr>
            <p:ph idx="1" type="subTitle"/>
          </p:nvPr>
        </p:nvSpPr>
        <p:spPr>
          <a:xfrm>
            <a:off x="-1232900" y="669338"/>
            <a:ext cx="81402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a markdown file or on a pen and piece of paper, create a user story for a mock persona using one of the following prompts: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1" name="Google Shape;2411;p151"/>
          <p:cNvSpPr/>
          <p:nvPr/>
        </p:nvSpPr>
        <p:spPr>
          <a:xfrm>
            <a:off x="1346400" y="13927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2" name="Google Shape;2412;p151"/>
          <p:cNvGrpSpPr/>
          <p:nvPr/>
        </p:nvGrpSpPr>
        <p:grpSpPr>
          <a:xfrm>
            <a:off x="451050" y="1392688"/>
            <a:ext cx="776889" cy="621300"/>
            <a:chOff x="457200" y="1378813"/>
            <a:chExt cx="776889" cy="621300"/>
          </a:xfrm>
        </p:grpSpPr>
        <p:sp>
          <p:nvSpPr>
            <p:cNvPr id="2413" name="Google Shape;2413;p15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4" name="Google Shape;2414;p15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5" name="Google Shape;2415;p151"/>
          <p:cNvGrpSpPr/>
          <p:nvPr/>
        </p:nvGrpSpPr>
        <p:grpSpPr>
          <a:xfrm>
            <a:off x="451050" y="2166400"/>
            <a:ext cx="776889" cy="621300"/>
            <a:chOff x="457200" y="1378813"/>
            <a:chExt cx="776889" cy="621300"/>
          </a:xfrm>
        </p:grpSpPr>
        <p:sp>
          <p:nvSpPr>
            <p:cNvPr id="2416" name="Google Shape;2416;p15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7" name="Google Shape;2417;p15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8" name="Google Shape;2418;p151"/>
          <p:cNvGrpSpPr/>
          <p:nvPr/>
        </p:nvGrpSpPr>
        <p:grpSpPr>
          <a:xfrm>
            <a:off x="451050" y="2935325"/>
            <a:ext cx="776889" cy="621300"/>
            <a:chOff x="457200" y="1378813"/>
            <a:chExt cx="776889" cy="621300"/>
          </a:xfrm>
        </p:grpSpPr>
        <p:sp>
          <p:nvSpPr>
            <p:cNvPr id="2419" name="Google Shape;2419;p15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20" name="Google Shape;2420;p15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1" name="Google Shape;2421;p151"/>
          <p:cNvSpPr txBox="1"/>
          <p:nvPr>
            <p:ph idx="2" type="subTitle"/>
          </p:nvPr>
        </p:nvSpPr>
        <p:spPr>
          <a:xfrm>
            <a:off x="-18450" y="1411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 web application that keeps track of a company’s payroll.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2" name="Google Shape;2422;p151"/>
          <p:cNvSpPr/>
          <p:nvPr/>
        </p:nvSpPr>
        <p:spPr>
          <a:xfrm>
            <a:off x="1346400" y="2168811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3" name="Google Shape;2423;p151"/>
          <p:cNvSpPr/>
          <p:nvPr/>
        </p:nvSpPr>
        <p:spPr>
          <a:xfrm>
            <a:off x="1346400" y="29353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4" name="Google Shape;2424;p151"/>
          <p:cNvSpPr txBox="1"/>
          <p:nvPr>
            <p:ph idx="3" type="subTitle"/>
          </p:nvPr>
        </p:nvSpPr>
        <p:spPr>
          <a:xfrm>
            <a:off x="-18450" y="217121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 mobile application that finds nearby restaurants.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5" name="Google Shape;2425;p151"/>
          <p:cNvSpPr txBox="1"/>
          <p:nvPr>
            <p:ph idx="4" type="subTitle"/>
          </p:nvPr>
        </p:nvSpPr>
        <p:spPr>
          <a:xfrm>
            <a:off x="-6150" y="29377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 reminder app that keeps track of important tasks.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9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Google Shape;2430;p152"/>
          <p:cNvSpPr txBox="1"/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kanban?</a:t>
            </a:r>
            <a:endParaRPr/>
          </a:p>
        </p:txBody>
      </p:sp>
      <p:sp>
        <p:nvSpPr>
          <p:cNvPr id="2431" name="Google Shape;2431;p15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2" name="Google Shape;2432;p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4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p126"/>
          <p:cNvSpPr txBox="1"/>
          <p:nvPr>
            <p:ph type="title"/>
          </p:nvPr>
        </p:nvSpPr>
        <p:spPr>
          <a:xfrm>
            <a:off x="1858275" y="1495650"/>
            <a:ext cx="6666000" cy="29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Roboto"/>
                <a:ea typeface="Roboto"/>
                <a:cs typeface="Roboto"/>
                <a:sym typeface="Roboto"/>
              </a:rPr>
              <a:t>Project: </a:t>
            </a:r>
            <a:r>
              <a:rPr lang="en" sz="2600">
                <a:latin typeface="Roboto Light"/>
                <a:ea typeface="Roboto Light"/>
                <a:cs typeface="Roboto Light"/>
                <a:sym typeface="Roboto Light"/>
              </a:rPr>
              <a:t>Any undertaking, carried out individually or collaboratively and possibly involving research or design, that is carefully planned (usually by a project team) to achieve a particular aim.</a:t>
            </a:r>
            <a:endParaRPr sz="2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86" name="Google Shape;2086;p1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7" name="Google Shape;2087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275" y="1621500"/>
            <a:ext cx="783949" cy="11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6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Google Shape;2437;p1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Kanban</a:t>
            </a:r>
            <a:endParaRPr/>
          </a:p>
        </p:txBody>
      </p:sp>
      <p:sp>
        <p:nvSpPr>
          <p:cNvPr id="2438" name="Google Shape;2438;p1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9" name="Google Shape;2439;p1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Kanban is a project management tool that visualizes work through cards representing User Stories or Issues.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their simplest form, Kanban boards are broken into three columns:</a:t>
            </a:r>
            <a:endParaRPr/>
          </a:p>
        </p:txBody>
      </p:sp>
      <p:graphicFrame>
        <p:nvGraphicFramePr>
          <p:cNvPr id="2440" name="Google Shape;2440;p153"/>
          <p:cNvGraphicFramePr/>
          <p:nvPr/>
        </p:nvGraphicFramePr>
        <p:xfrm>
          <a:off x="485075" y="1939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{65BDEBB3-E491-424A-9400-CACFB9A2B20A}</a:tableStyleId>
              </a:tblPr>
              <a:tblGrid>
                <a:gridCol w="2770200"/>
                <a:gridCol w="2770200"/>
                <a:gridCol w="2770200"/>
              </a:tblGrid>
              <a:tr h="45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To Do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 Progress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Done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</a:tr>
              <a:tr h="178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441" name="Google Shape;2441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450" y="2770025"/>
            <a:ext cx="984301" cy="9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2" name="Google Shape;2442;p153"/>
          <p:cNvPicPr preferRelativeResize="0"/>
          <p:nvPr/>
        </p:nvPicPr>
        <p:blipFill rotWithShape="1">
          <a:blip r:embed="rId4">
            <a:alphaModFix/>
          </a:blip>
          <a:srcRect b="0" l="970" r="961" t="0"/>
          <a:stretch/>
        </p:blipFill>
        <p:spPr>
          <a:xfrm>
            <a:off x="1767925" y="2717925"/>
            <a:ext cx="984300" cy="93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3" name="Google Shape;2443;p153"/>
          <p:cNvPicPr preferRelativeResize="0"/>
          <p:nvPr/>
        </p:nvPicPr>
        <p:blipFill rotWithShape="1">
          <a:blip r:embed="rId5">
            <a:alphaModFix/>
          </a:blip>
          <a:srcRect b="2262" l="0" r="0" t="2253"/>
          <a:stretch/>
        </p:blipFill>
        <p:spPr>
          <a:xfrm>
            <a:off x="1238675" y="3238750"/>
            <a:ext cx="984300" cy="9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4" name="Google Shape;2444;p153"/>
          <p:cNvPicPr preferRelativeResize="0"/>
          <p:nvPr/>
        </p:nvPicPr>
        <p:blipFill rotWithShape="1">
          <a:blip r:embed="rId4">
            <a:alphaModFix/>
          </a:blip>
          <a:srcRect b="0" l="970" r="961" t="0"/>
          <a:stretch/>
        </p:blipFill>
        <p:spPr>
          <a:xfrm>
            <a:off x="4870950" y="2675550"/>
            <a:ext cx="984300" cy="93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5" name="Google Shape;2445;p153"/>
          <p:cNvPicPr preferRelativeResize="0"/>
          <p:nvPr/>
        </p:nvPicPr>
        <p:blipFill rotWithShape="1">
          <a:blip r:embed="rId4">
            <a:alphaModFix/>
          </a:blip>
          <a:srcRect b="0" l="970" r="961" t="0"/>
          <a:stretch/>
        </p:blipFill>
        <p:spPr>
          <a:xfrm>
            <a:off x="3846125" y="2717925"/>
            <a:ext cx="984300" cy="93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6" name="Google Shape;2446;p153"/>
          <p:cNvPicPr preferRelativeResize="0"/>
          <p:nvPr/>
        </p:nvPicPr>
        <p:blipFill rotWithShape="1">
          <a:blip r:embed="rId5">
            <a:alphaModFix/>
          </a:blip>
          <a:srcRect b="2262" l="0" r="0" t="2253"/>
          <a:stretch/>
        </p:blipFill>
        <p:spPr>
          <a:xfrm>
            <a:off x="7555250" y="2675550"/>
            <a:ext cx="984300" cy="9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7" name="Google Shape;2447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6175" y="2675550"/>
            <a:ext cx="984301" cy="9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8" name="Google Shape;2448;p153"/>
          <p:cNvSpPr/>
          <p:nvPr/>
        </p:nvSpPr>
        <p:spPr>
          <a:xfrm>
            <a:off x="465575" y="4333575"/>
            <a:ext cx="8349600" cy="426600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Cards begin in the To Do column and are moved from left to right as work is started and completed.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2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p1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4" name="Google Shape;2454;p154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Kanban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8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p15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  <p:sp>
        <p:nvSpPr>
          <p:cNvPr id="2460" name="Google Shape;2460;p15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1" name="Google Shape;2461;p15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Student 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GitHub Projects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Kanban boards help developers visualize work and keep track of the status of issues.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5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" name="Google Shape;2466;p1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GitHub Projects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7" name="Google Shape;2467;p15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10 minutes</a:t>
            </a:r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8" name="Google Shape;2468;p15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9" name="Google Shape;2469;p156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0" name="Google Shape;2470;p156"/>
          <p:cNvGrpSpPr/>
          <p:nvPr/>
        </p:nvGrpSpPr>
        <p:grpSpPr>
          <a:xfrm>
            <a:off x="457200" y="921613"/>
            <a:ext cx="776889" cy="621300"/>
            <a:chOff x="457200" y="1378813"/>
            <a:chExt cx="776889" cy="621300"/>
          </a:xfrm>
        </p:grpSpPr>
        <p:sp>
          <p:nvSpPr>
            <p:cNvPr id="2471" name="Google Shape;2471;p15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72" name="Google Shape;2472;p15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3" name="Google Shape;2473;p156"/>
          <p:cNvGrpSpPr/>
          <p:nvPr/>
        </p:nvGrpSpPr>
        <p:grpSpPr>
          <a:xfrm>
            <a:off x="457200" y="1695325"/>
            <a:ext cx="776889" cy="621300"/>
            <a:chOff x="457200" y="1378813"/>
            <a:chExt cx="776889" cy="621300"/>
          </a:xfrm>
        </p:grpSpPr>
        <p:sp>
          <p:nvSpPr>
            <p:cNvPr id="2474" name="Google Shape;2474;p15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75" name="Google Shape;2475;p15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6" name="Google Shape;2476;p156"/>
          <p:cNvGrpSpPr/>
          <p:nvPr/>
        </p:nvGrpSpPr>
        <p:grpSpPr>
          <a:xfrm>
            <a:off x="457200" y="2464250"/>
            <a:ext cx="776889" cy="621300"/>
            <a:chOff x="457200" y="1378813"/>
            <a:chExt cx="776889" cy="621300"/>
          </a:xfrm>
        </p:grpSpPr>
        <p:sp>
          <p:nvSpPr>
            <p:cNvPr id="2477" name="Google Shape;2477;p15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78" name="Google Shape;2478;p15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9" name="Google Shape;2479;p156"/>
          <p:cNvGrpSpPr/>
          <p:nvPr/>
        </p:nvGrpSpPr>
        <p:grpSpPr>
          <a:xfrm>
            <a:off x="457200" y="3237950"/>
            <a:ext cx="776889" cy="621300"/>
            <a:chOff x="457200" y="1378813"/>
            <a:chExt cx="776889" cy="621300"/>
          </a:xfrm>
        </p:grpSpPr>
        <p:sp>
          <p:nvSpPr>
            <p:cNvPr id="2480" name="Google Shape;2480;p15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81" name="Google Shape;2481;p15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2" name="Google Shape;2482;p156"/>
          <p:cNvSpPr txBox="1"/>
          <p:nvPr/>
        </p:nvSpPr>
        <p:spPr>
          <a:xfrm>
            <a:off x="-12300" y="9408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Navigate to Github.com and create a repository. </a:t>
            </a:r>
            <a:endParaRPr/>
          </a:p>
        </p:txBody>
      </p:sp>
      <p:sp>
        <p:nvSpPr>
          <p:cNvPr id="2483" name="Google Shape;2483;p156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4" name="Google Shape;2484;p156"/>
          <p:cNvSpPr/>
          <p:nvPr/>
        </p:nvSpPr>
        <p:spPr>
          <a:xfrm>
            <a:off x="1352550" y="24642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5" name="Google Shape;2485;p156"/>
          <p:cNvSpPr/>
          <p:nvPr/>
        </p:nvSpPr>
        <p:spPr>
          <a:xfrm>
            <a:off x="1352550" y="32331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6" name="Google Shape;2486;p156"/>
          <p:cNvSpPr txBox="1"/>
          <p:nvPr/>
        </p:nvSpPr>
        <p:spPr>
          <a:xfrm>
            <a:off x="-12300" y="17001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Use the “Projects” tab to create a new project for your repository. </a:t>
            </a:r>
            <a:endParaRPr/>
          </a:p>
        </p:txBody>
      </p:sp>
      <p:sp>
        <p:nvSpPr>
          <p:cNvPr id="2487" name="Google Shape;2487;p156"/>
          <p:cNvSpPr txBox="1"/>
          <p:nvPr/>
        </p:nvSpPr>
        <p:spPr>
          <a:xfrm>
            <a:off x="0" y="24666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Create a card called “Create landing page” and move it from the “To do” column to “In progress”.</a:t>
            </a:r>
            <a:endParaRPr/>
          </a:p>
        </p:txBody>
      </p:sp>
      <p:sp>
        <p:nvSpPr>
          <p:cNvPr id="2488" name="Google Shape;2488;p156"/>
          <p:cNvSpPr txBox="1"/>
          <p:nvPr/>
        </p:nvSpPr>
        <p:spPr>
          <a:xfrm>
            <a:off x="-12300" y="32331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Create a GitHub Issue called “Fix broken button” and attach it to your new project.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2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p157"/>
          <p:cNvSpPr txBox="1"/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daily scrum?</a:t>
            </a:r>
            <a:endParaRPr/>
          </a:p>
        </p:txBody>
      </p:sp>
      <p:sp>
        <p:nvSpPr>
          <p:cNvPr id="2494" name="Google Shape;2494;p15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5" name="Google Shape;2495;p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9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Google Shape;2500;p1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Stand-Up Meetings</a:t>
            </a:r>
            <a:endParaRPr/>
          </a:p>
        </p:txBody>
      </p:sp>
      <p:sp>
        <p:nvSpPr>
          <p:cNvPr id="2501" name="Google Shape;2501;p1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2" name="Google Shape;2502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275" y="1513850"/>
            <a:ext cx="4908341" cy="3342349"/>
          </a:xfrm>
          <a:prstGeom prst="rect">
            <a:avLst/>
          </a:prstGeom>
          <a:noFill/>
          <a:ln>
            <a:noFill/>
          </a:ln>
        </p:spPr>
      </p:pic>
      <p:sp>
        <p:nvSpPr>
          <p:cNvPr id="2503" name="Google Shape;2503;p158"/>
          <p:cNvSpPr/>
          <p:nvPr/>
        </p:nvSpPr>
        <p:spPr>
          <a:xfrm>
            <a:off x="1352550" y="780625"/>
            <a:ext cx="41547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04" name="Google Shape;2504;p158"/>
          <p:cNvGrpSpPr/>
          <p:nvPr/>
        </p:nvGrpSpPr>
        <p:grpSpPr>
          <a:xfrm>
            <a:off x="457200" y="780625"/>
            <a:ext cx="776900" cy="486300"/>
            <a:chOff x="457200" y="1466425"/>
            <a:chExt cx="776900" cy="486300"/>
          </a:xfrm>
        </p:grpSpPr>
        <p:sp>
          <p:nvSpPr>
            <p:cNvPr id="2505" name="Google Shape;2505;p15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6" name="Google Shape;2506;p15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7" name="Google Shape;2507;p158"/>
          <p:cNvSpPr txBox="1"/>
          <p:nvPr>
            <p:ph idx="1" type="subTitle"/>
          </p:nvPr>
        </p:nvSpPr>
        <p:spPr>
          <a:xfrm>
            <a:off x="-12150" y="817450"/>
            <a:ext cx="5431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was accomplished?</a:t>
            </a:r>
            <a:endParaRPr/>
          </a:p>
        </p:txBody>
      </p:sp>
      <p:sp>
        <p:nvSpPr>
          <p:cNvPr id="2508" name="Google Shape;2508;p158"/>
          <p:cNvSpPr/>
          <p:nvPr/>
        </p:nvSpPr>
        <p:spPr>
          <a:xfrm>
            <a:off x="1352550" y="1371700"/>
            <a:ext cx="41547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09" name="Google Shape;2509;p158"/>
          <p:cNvGrpSpPr/>
          <p:nvPr/>
        </p:nvGrpSpPr>
        <p:grpSpPr>
          <a:xfrm>
            <a:off x="457200" y="1371700"/>
            <a:ext cx="776900" cy="486300"/>
            <a:chOff x="457200" y="1466425"/>
            <a:chExt cx="776900" cy="486300"/>
          </a:xfrm>
        </p:grpSpPr>
        <p:sp>
          <p:nvSpPr>
            <p:cNvPr id="2510" name="Google Shape;2510;p15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1" name="Google Shape;2511;p15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2" name="Google Shape;2512;p158"/>
          <p:cNvSpPr/>
          <p:nvPr/>
        </p:nvSpPr>
        <p:spPr>
          <a:xfrm>
            <a:off x="1352550" y="1962775"/>
            <a:ext cx="41547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13" name="Google Shape;2513;p158"/>
          <p:cNvGrpSpPr/>
          <p:nvPr/>
        </p:nvGrpSpPr>
        <p:grpSpPr>
          <a:xfrm>
            <a:off x="457200" y="1962775"/>
            <a:ext cx="776900" cy="486300"/>
            <a:chOff x="457200" y="1466425"/>
            <a:chExt cx="776900" cy="486300"/>
          </a:xfrm>
        </p:grpSpPr>
        <p:sp>
          <p:nvSpPr>
            <p:cNvPr id="2514" name="Google Shape;2514;p15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5" name="Google Shape;2515;p15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6" name="Google Shape;2516;p158"/>
          <p:cNvSpPr txBox="1"/>
          <p:nvPr>
            <p:ph idx="2" type="subTitle"/>
          </p:nvPr>
        </p:nvSpPr>
        <p:spPr>
          <a:xfrm>
            <a:off x="-12075" y="1391650"/>
            <a:ext cx="5519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your goals?</a:t>
            </a:r>
            <a:endParaRPr/>
          </a:p>
        </p:txBody>
      </p:sp>
      <p:sp>
        <p:nvSpPr>
          <p:cNvPr id="2517" name="Google Shape;2517;p158"/>
          <p:cNvSpPr txBox="1"/>
          <p:nvPr>
            <p:ph idx="3" type="subTitle"/>
          </p:nvPr>
        </p:nvSpPr>
        <p:spPr>
          <a:xfrm>
            <a:off x="-12075" y="1982725"/>
            <a:ext cx="5967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there any obstacles to achieving your goals?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1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</a:t>
            </a:r>
            <a:endParaRPr/>
          </a:p>
        </p:txBody>
      </p:sp>
      <p:sp>
        <p:nvSpPr>
          <p:cNvPr id="2523" name="Google Shape;2523;p1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524" name="Google Shape;2524;p159"/>
          <p:cNvGraphicFramePr/>
          <p:nvPr/>
        </p:nvGraphicFramePr>
        <p:xfrm>
          <a:off x="485075" y="729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{65BDEBB3-E491-424A-9400-CACFB9A2B20A}</a:tableStyleId>
              </a:tblPr>
              <a:tblGrid>
                <a:gridCol w="4140725"/>
                <a:gridCol w="4140725"/>
              </a:tblGrid>
              <a:tr h="416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Day 1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2743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Day 2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274300">
                    <a:solidFill>
                      <a:srgbClr val="D9D9D9"/>
                    </a:solidFill>
                  </a:tcPr>
                </a:tc>
              </a:tr>
              <a:tr h="690425">
                <a:tc>
                  <a:txBody>
                    <a:bodyPr/>
                    <a:lstStyle/>
                    <a:p>
                      <a:pPr indent="-1803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Divide into groups. 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1803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Write a user story.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1803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 a wireframe.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1803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 a user flow diagram.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1803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Submit project proposal for approval.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2743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Dive in to project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development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274300"/>
                </a:tc>
              </a:tr>
              <a:tr h="378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Day 3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274300"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Day 4</a:t>
                      </a:r>
                      <a:endParaRPr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274300">
                    <a:solidFill>
                      <a:srgbClr val="595959"/>
                    </a:solidFill>
                  </a:tcPr>
                </a:tc>
              </a:tr>
              <a:tr h="466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Continue project development.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2743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Continue project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development. 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274300"/>
                </a:tc>
              </a:tr>
              <a:tr h="388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Day 5</a:t>
                      </a:r>
                      <a:endParaRPr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274300">
                    <a:solidFill>
                      <a:srgbClr val="24292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Day 6</a:t>
                      </a:r>
                      <a:endParaRPr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274300">
                    <a:solidFill>
                      <a:srgbClr val="000000"/>
                    </a:solidFill>
                  </a:tcPr>
                </a:tc>
              </a:tr>
              <a:tr h="690425">
                <a:tc>
                  <a:txBody>
                    <a:bodyPr/>
                    <a:lstStyle/>
                    <a:p>
                      <a:pPr indent="-1803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Continue project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development.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1803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Prepare for presentations.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2743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Give presentations!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274300"/>
                </a:tc>
              </a:tr>
            </a:tbl>
          </a:graphicData>
        </a:graphic>
      </p:graphicFrame>
      <p:pic>
        <p:nvPicPr>
          <p:cNvPr id="2525" name="Google Shape;2525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6350" y="4108400"/>
            <a:ext cx="575275" cy="63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9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0" name="Google Shape;2530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" y="-14"/>
            <a:ext cx="9144000" cy="5143541"/>
          </a:xfrm>
          <a:prstGeom prst="rect">
            <a:avLst/>
          </a:prstGeom>
          <a:noFill/>
          <a:ln>
            <a:noFill/>
          </a:ln>
        </p:spPr>
      </p:pic>
      <p:sp>
        <p:nvSpPr>
          <p:cNvPr id="2531" name="Google Shape;2531;p1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Professional</a:t>
            </a:r>
            <a:endParaRPr/>
          </a:p>
        </p:txBody>
      </p:sp>
      <p:sp>
        <p:nvSpPr>
          <p:cNvPr id="2532" name="Google Shape;2532;p1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Projects are portfolio pieces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Use Project Week as </a:t>
            </a:r>
            <a:br>
              <a:rPr lang="en" sz="36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an opportunity to push </a:t>
            </a:r>
            <a:br>
              <a:rPr lang="en" sz="36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yourself and prove </a:t>
            </a:r>
            <a:br>
              <a:rPr lang="en" sz="36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what you know.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533" name="Google Shape;2533;p160"/>
          <p:cNvCxnSpPr/>
          <p:nvPr/>
        </p:nvCxnSpPr>
        <p:spPr>
          <a:xfrm>
            <a:off x="274375" y="640080"/>
            <a:ext cx="671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7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1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Project</a:t>
            </a:r>
            <a:r>
              <a:rPr lang="en">
                <a:solidFill>
                  <a:schemeClr val="dk1"/>
                </a:solidFill>
              </a:rPr>
              <a:t> Requirements</a:t>
            </a:r>
            <a:endParaRPr/>
          </a:p>
        </p:txBody>
      </p:sp>
      <p:sp>
        <p:nvSpPr>
          <p:cNvPr id="2539" name="Google Shape;2539;p1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0" name="Google Shape;2540;p1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1" name="Google Shape;2541;p161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</p:spPr>
        <p:txBody>
          <a:bodyPr anchorCtr="0" anchor="ctr" bIns="0" lIns="13716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Must be d</a:t>
            </a:r>
            <a:r>
              <a:rPr lang="en">
                <a:solidFill>
                  <a:schemeClr val="dk1"/>
                </a:solidFill>
              </a:rPr>
              <a:t>eployed to GitHub Pages</a:t>
            </a:r>
            <a:endParaRPr/>
          </a:p>
        </p:txBody>
      </p:sp>
      <p:sp>
        <p:nvSpPr>
          <p:cNvPr id="2542" name="Google Shape;2542;p161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</p:spPr>
        <p:txBody>
          <a:bodyPr anchorCtr="0" anchor="ctr" bIns="0" lIns="13716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Must be interactive (i.e: accept and respond to user input)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3" name="Google Shape;2543;p161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</p:spPr>
        <p:txBody>
          <a:bodyPr anchorCtr="0" anchor="ctr" bIns="0" lIns="13716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Must meet good quality coding standards (indentation, scoping, naming, etc.)</a:t>
            </a:r>
            <a:endParaRPr/>
          </a:p>
        </p:txBody>
      </p:sp>
      <p:sp>
        <p:nvSpPr>
          <p:cNvPr id="2544" name="Google Shape;2544;p161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</p:spPr>
        <p:txBody>
          <a:bodyPr anchorCtr="0" anchor="ctr" bIns="0" lIns="13716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Does NOT use alerts, confirms, or prompts (look into </a:t>
            </a:r>
            <a:r>
              <a:rPr i="1" lang="en">
                <a:solidFill>
                  <a:schemeClr val="dk1"/>
                </a:solidFill>
              </a:rPr>
              <a:t>modals</a:t>
            </a:r>
            <a:r>
              <a:rPr lang="en">
                <a:solidFill>
                  <a:schemeClr val="dk1"/>
                </a:solidFill>
              </a:rPr>
              <a:t>). </a:t>
            </a:r>
            <a:endParaRPr/>
          </a:p>
        </p:txBody>
      </p:sp>
      <p:sp>
        <p:nvSpPr>
          <p:cNvPr id="2545" name="Google Shape;2545;p161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</p:spPr>
        <p:txBody>
          <a:bodyPr anchorCtr="0" anchor="ctr" bIns="0" lIns="13716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Use at least one new third-party API</a:t>
            </a:r>
            <a:endParaRPr/>
          </a:p>
        </p:txBody>
      </p:sp>
      <p:sp>
        <p:nvSpPr>
          <p:cNvPr id="2546" name="Google Shape;2546;p161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</p:spPr>
        <p:txBody>
          <a:bodyPr anchorCtr="0" anchor="ctr" bIns="0" lIns="13716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Must have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a polished, mobile-first UI</a:t>
            </a:r>
            <a:endParaRPr/>
          </a:p>
        </p:txBody>
      </p:sp>
      <p:sp>
        <p:nvSpPr>
          <p:cNvPr id="2547" name="Google Shape;2547;p161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</p:spPr>
        <p:txBody>
          <a:bodyPr anchorCtr="0" anchor="ctr" bIns="0" lIns="13716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Must use at least two server-side APIs</a:t>
            </a:r>
            <a:endParaRPr/>
          </a:p>
        </p:txBody>
      </p:sp>
      <p:sp>
        <p:nvSpPr>
          <p:cNvPr id="2548" name="Google Shape;2548;p161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</p:spPr>
        <p:txBody>
          <a:bodyPr anchorCtr="0" anchor="ctr" bIns="0" lIns="13716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Must use a CSS framework </a:t>
            </a:r>
            <a:r>
              <a:rPr i="1" lang="en">
                <a:solidFill>
                  <a:schemeClr val="dk1"/>
                </a:solidFill>
              </a:rPr>
              <a:t>other than</a:t>
            </a:r>
            <a:r>
              <a:rPr lang="en">
                <a:solidFill>
                  <a:schemeClr val="dk1"/>
                </a:solidFill>
              </a:rPr>
              <a:t> Bootstrap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2" name="Shape 2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3" name="Google Shape;2553;p1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Requirements</a:t>
            </a:r>
            <a:endParaRPr/>
          </a:p>
        </p:txBody>
      </p:sp>
      <p:sp>
        <p:nvSpPr>
          <p:cNvPr id="2554" name="Google Shape;2554;p1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 will be responsible for preparing a formal, 10-minute presentation that covers the following: </a:t>
            </a:r>
            <a:endParaRPr sz="1400"/>
          </a:p>
        </p:txBody>
      </p:sp>
      <p:sp>
        <p:nvSpPr>
          <p:cNvPr id="2555" name="Google Shape;2555;p1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6" name="Google Shape;2556;p162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Concept: </a:t>
            </a:r>
            <a:r>
              <a:rPr lang="en" sz="1300"/>
              <a:t>What is your user story? What was your motivation for development?</a:t>
            </a:r>
            <a:endParaRPr sz="1300"/>
          </a:p>
        </p:txBody>
      </p:sp>
      <p:sp>
        <p:nvSpPr>
          <p:cNvPr id="2557" name="Google Shape;2557;p16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Elevator pitch: </a:t>
            </a:r>
            <a:r>
              <a:rPr lang="en" sz="1300"/>
              <a:t>a one minute description of your application</a:t>
            </a:r>
            <a:endParaRPr sz="1300"/>
          </a:p>
        </p:txBody>
      </p:sp>
      <p:sp>
        <p:nvSpPr>
          <p:cNvPr id="2558" name="Google Shape;2558;p162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Process: </a:t>
            </a:r>
            <a:r>
              <a:rPr lang="en" sz="1300"/>
              <a:t>What were the technologies used? How were tasks and roles broken down and assigned? What challenges did you encounter? What were your successes?</a:t>
            </a:r>
            <a:endParaRPr sz="1300"/>
          </a:p>
        </p:txBody>
      </p:sp>
      <p:sp>
        <p:nvSpPr>
          <p:cNvPr id="2559" name="Google Shape;2559;p162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Demo: </a:t>
            </a:r>
            <a:r>
              <a:rPr lang="en" sz="1300"/>
              <a:t>Show your stuff!</a:t>
            </a:r>
            <a:endParaRPr sz="1300"/>
          </a:p>
        </p:txBody>
      </p:sp>
      <p:sp>
        <p:nvSpPr>
          <p:cNvPr id="2560" name="Google Shape;2560;p16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Directions for Future Development</a:t>
            </a:r>
            <a:endParaRPr sz="1300"/>
          </a:p>
        </p:txBody>
      </p:sp>
      <p:sp>
        <p:nvSpPr>
          <p:cNvPr id="2561" name="Google Shape;2561;p162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Links to to the deployed application and the GitHub repository</a:t>
            </a:r>
            <a:endParaRPr sz="1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127"/>
          <p:cNvSpPr txBox="1"/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carefully plan a project?</a:t>
            </a:r>
            <a:endParaRPr/>
          </a:p>
        </p:txBody>
      </p:sp>
      <p:sp>
        <p:nvSpPr>
          <p:cNvPr id="2093" name="Google Shape;2093;p12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4" name="Google Shape;2094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5" name="Shape 2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" name="Google Shape;2566;p1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r>
              <a:rPr lang="en"/>
              <a:t>Metrics</a:t>
            </a:r>
            <a:endParaRPr/>
          </a:p>
        </p:txBody>
      </p:sp>
      <p:sp>
        <p:nvSpPr>
          <p:cNvPr id="2567" name="Google Shape;2567;p16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project will be evaluated on the following:</a:t>
            </a:r>
            <a:endParaRPr/>
          </a:p>
        </p:txBody>
      </p:sp>
      <p:sp>
        <p:nvSpPr>
          <p:cNvPr id="2568" name="Google Shape;2568;p16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Concept</a:t>
            </a:r>
            <a:endParaRPr sz="1800"/>
          </a:p>
        </p:txBody>
      </p:sp>
      <p:sp>
        <p:nvSpPr>
          <p:cNvPr id="2569" name="Google Shape;2569;p16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Design</a:t>
            </a:r>
            <a:endParaRPr sz="1800"/>
          </a:p>
        </p:txBody>
      </p:sp>
      <p:sp>
        <p:nvSpPr>
          <p:cNvPr id="2570" name="Google Shape;2570;p16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Functionality</a:t>
            </a:r>
            <a:endParaRPr sz="1800"/>
          </a:p>
        </p:txBody>
      </p:sp>
      <p:sp>
        <p:nvSpPr>
          <p:cNvPr id="2571" name="Google Shape;2571;p16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Collaboration</a:t>
            </a:r>
            <a:endParaRPr sz="1800"/>
          </a:p>
        </p:txBody>
      </p:sp>
      <p:sp>
        <p:nvSpPr>
          <p:cNvPr id="2572" name="Google Shape;2572;p16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Presentation</a:t>
            </a:r>
            <a:endParaRPr sz="1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6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p1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API Suggestions</a:t>
            </a:r>
            <a:endParaRPr/>
          </a:p>
        </p:txBody>
      </p:sp>
      <p:sp>
        <p:nvSpPr>
          <p:cNvPr id="2578" name="Google Shape;2578;p1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Stick to APIs that do all of the following:</a:t>
            </a:r>
            <a:endParaRPr/>
          </a:p>
        </p:txBody>
      </p:sp>
      <p:sp>
        <p:nvSpPr>
          <p:cNvPr id="2579" name="Google Shape;2579;p1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0" name="Google Shape;2580;p16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Allow cross-origin resource sharing (CORS)</a:t>
            </a:r>
            <a:endParaRPr/>
          </a:p>
        </p:txBody>
      </p:sp>
      <p:sp>
        <p:nvSpPr>
          <p:cNvPr id="2581" name="Google Shape;2581;p16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Require simple or no authentication</a:t>
            </a:r>
            <a:endParaRPr/>
          </a:p>
        </p:txBody>
      </p:sp>
      <p:sp>
        <p:nvSpPr>
          <p:cNvPr id="2582" name="Google Shape;2582;p16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R</a:t>
            </a:r>
            <a:r>
              <a:rPr lang="en" sz="1600">
                <a:solidFill>
                  <a:schemeClr val="dk1"/>
                </a:solidFill>
              </a:rPr>
              <a:t>eturn</a:t>
            </a:r>
            <a:r>
              <a:rPr lang="en" sz="1600">
                <a:solidFill>
                  <a:schemeClr val="dk1"/>
                </a:solidFill>
              </a:rPr>
              <a:t> a JSON response</a:t>
            </a:r>
            <a:endParaRPr/>
          </a:p>
        </p:txBody>
      </p:sp>
      <p:sp>
        <p:nvSpPr>
          <p:cNvPr id="2583" name="Google Shape;2583;p16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Are well documented</a:t>
            </a:r>
            <a:endParaRPr/>
          </a:p>
        </p:txBody>
      </p:sp>
      <p:sp>
        <p:nvSpPr>
          <p:cNvPr id="2584" name="Google Shape;2584;p16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For a list of free APIs see: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https://github.com/public-apis/public-apis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8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Google Shape;2589;p1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Today’s Project Checklist</a:t>
            </a:r>
            <a:endParaRPr/>
          </a:p>
        </p:txBody>
      </p:sp>
      <p:sp>
        <p:nvSpPr>
          <p:cNvPr id="2590" name="Google Shape;2590;p1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short (1 page) proposal that contains the following: </a:t>
            </a:r>
            <a:endParaRPr/>
          </a:p>
        </p:txBody>
      </p:sp>
      <p:sp>
        <p:nvSpPr>
          <p:cNvPr id="2591" name="Google Shape;2591;p1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2" name="Google Shape;2592;p165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Project title </a:t>
            </a:r>
            <a:endParaRPr/>
          </a:p>
        </p:txBody>
      </p:sp>
      <p:sp>
        <p:nvSpPr>
          <p:cNvPr id="2593" name="Google Shape;2593;p165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Project description</a:t>
            </a:r>
            <a:endParaRPr/>
          </a:p>
        </p:txBody>
      </p:sp>
      <p:sp>
        <p:nvSpPr>
          <p:cNvPr id="2594" name="Google Shape;2594;p165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User story</a:t>
            </a:r>
            <a:endParaRPr/>
          </a:p>
        </p:txBody>
      </p:sp>
      <p:sp>
        <p:nvSpPr>
          <p:cNvPr id="2595" name="Google Shape;2595;p165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Wireframe or sketch of the design</a:t>
            </a:r>
            <a:endParaRPr/>
          </a:p>
        </p:txBody>
      </p:sp>
      <p:sp>
        <p:nvSpPr>
          <p:cNvPr id="2596" name="Google Shape;2596;p16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APIs to be used</a:t>
            </a:r>
            <a:endParaRPr/>
          </a:p>
        </p:txBody>
      </p:sp>
      <p:sp>
        <p:nvSpPr>
          <p:cNvPr id="2597" name="Google Shape;2597;p165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Rough breakdown of </a:t>
            </a:r>
            <a:r>
              <a:rPr lang="en">
                <a:solidFill>
                  <a:schemeClr val="dk1"/>
                </a:solidFill>
              </a:rPr>
              <a:t>tasks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p16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r>
              <a:rPr lang="en"/>
              <a:t>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8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1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Management</a:t>
            </a:r>
            <a:endParaRPr/>
          </a:p>
        </p:txBody>
      </p:sp>
      <p:sp>
        <p:nvSpPr>
          <p:cNvPr id="2100" name="Google Shape;2100;p1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wikipedia.org</a:t>
            </a:r>
            <a:endParaRPr/>
          </a:p>
        </p:txBody>
      </p:sp>
      <p:sp>
        <p:nvSpPr>
          <p:cNvPr id="2101" name="Google Shape;2101;p128"/>
          <p:cNvSpPr txBox="1"/>
          <p:nvPr>
            <p:ph idx="1" type="subTitle"/>
          </p:nvPr>
        </p:nvSpPr>
        <p:spPr>
          <a:xfrm>
            <a:off x="0" y="675975"/>
            <a:ext cx="4163400" cy="3862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practice of initiating, planning, executing, controlling, and closing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work</a:t>
            </a:r>
            <a:r>
              <a:rPr lang="en"/>
              <a:t> of a </a:t>
            </a:r>
            <a:r>
              <a:rPr lang="en" u="sng">
                <a:solidFill>
                  <a:schemeClr val="hlink"/>
                </a:solidFill>
                <a:hlinkClick r:id="rId5"/>
              </a:rPr>
              <a:t>team</a:t>
            </a:r>
            <a:r>
              <a:rPr lang="en"/>
              <a:t> to achieve specific goals and meet specific success criteria at the specified time.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primary challenge of project management is to achieve all of the project goals within the given constraints.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2" name="Google Shape;2102;p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3650" y="302925"/>
            <a:ext cx="4845074" cy="484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6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p129"/>
          <p:cNvSpPr txBox="1"/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definition of </a:t>
            </a:r>
            <a:r>
              <a:rPr i="1" lang="en"/>
              <a:t>agile</a:t>
            </a:r>
            <a:r>
              <a:rPr lang="en"/>
              <a:t>?</a:t>
            </a:r>
            <a:endParaRPr/>
          </a:p>
        </p:txBody>
      </p:sp>
      <p:sp>
        <p:nvSpPr>
          <p:cNvPr id="2108" name="Google Shape;2108;p12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9" name="Google Shape;2109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p1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</a:t>
            </a: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[ aj-uhl, -ahyl ]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15" name="Google Shape;2115;p1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6" name="Google Shape;2116;p1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dictionary.com</a:t>
            </a:r>
            <a:endParaRPr/>
          </a:p>
        </p:txBody>
      </p:sp>
      <p:sp>
        <p:nvSpPr>
          <p:cNvPr id="2117" name="Google Shape;2117;p1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8" name="Google Shape;2118;p1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2119" name="Google Shape;2119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0" name="Google Shape;2120;p1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1" name="Google Shape;2121;p1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122" name="Google Shape;2122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3" name="Google Shape;2123;p1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4" name="Google Shape;2124;p1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125" name="Google Shape;2125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6" name="Google Shape;2126;p1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27" name="Google Shape;2127;p130"/>
          <p:cNvSpPr txBox="1"/>
          <p:nvPr>
            <p:ph idx="1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</a:t>
            </a:r>
            <a:r>
              <a:rPr lang="en"/>
              <a:t>uick and well-coordinated in movement; lithe: an agile leap.</a:t>
            </a:r>
            <a:endParaRPr/>
          </a:p>
        </p:txBody>
      </p:sp>
      <p:sp>
        <p:nvSpPr>
          <p:cNvPr id="2128" name="Google Shape;2128;p1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9" name="Google Shape;2129;p1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0" name="Google Shape;2130;p130"/>
          <p:cNvSpPr txBox="1"/>
          <p:nvPr>
            <p:ph idx="2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ctive; lively: an agile person.</a:t>
            </a:r>
            <a:endParaRPr/>
          </a:p>
        </p:txBody>
      </p:sp>
      <p:sp>
        <p:nvSpPr>
          <p:cNvPr id="2131" name="Google Shape;2131;p130"/>
          <p:cNvSpPr txBox="1"/>
          <p:nvPr>
            <p:ph idx="3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/>
              <a:t>arked by an ability to think quickly; mentally acute or aware: She's 95 and still very agile.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131"/>
          <p:cNvSpPr txBox="1"/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agile software development?</a:t>
            </a:r>
            <a:endParaRPr/>
          </a:p>
        </p:txBody>
      </p:sp>
      <p:sp>
        <p:nvSpPr>
          <p:cNvPr id="2137" name="Google Shape;2137;p13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8" name="Google Shape;2138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1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Agile Software Development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4" name="Google Shape;2144;p1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Agile software development is an iterative approach to </a:t>
            </a:r>
            <a:r>
              <a:rPr lang="en" u="sng">
                <a:solidFill>
                  <a:schemeClr val="hlink"/>
                </a:solidFill>
                <a:hlinkClick r:id="rId3"/>
              </a:rPr>
              <a:t>software development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5" name="Google Shape;2145;p1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wikipedia.org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6" name="Google Shape;2146;p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0795" y="1282225"/>
            <a:ext cx="7262410" cy="34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